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4"/>
  </p:sldMasterIdLst>
  <p:notesMasterIdLst>
    <p:notesMasterId r:id="rId21"/>
  </p:notesMasterIdLst>
  <p:sldIdLst>
    <p:sldId id="256" r:id="rId5"/>
    <p:sldId id="261" r:id="rId6"/>
    <p:sldId id="258" r:id="rId7"/>
    <p:sldId id="260" r:id="rId8"/>
    <p:sldId id="346" r:id="rId9"/>
    <p:sldId id="345" r:id="rId10"/>
    <p:sldId id="264" r:id="rId11"/>
    <p:sldId id="342" r:id="rId12"/>
    <p:sldId id="344" r:id="rId13"/>
    <p:sldId id="292" r:id="rId14"/>
    <p:sldId id="343" r:id="rId15"/>
    <p:sldId id="267" r:id="rId16"/>
    <p:sldId id="287" r:id="rId17"/>
    <p:sldId id="286" r:id="rId18"/>
    <p:sldId id="294" r:id="rId19"/>
    <p:sldId id="315" r:id="rId20"/>
  </p:sldIdLst>
  <p:sldSz cx="9144000" cy="5143500" type="screen16x9"/>
  <p:notesSz cx="6858000" cy="9144000"/>
  <p:embeddedFontLst>
    <p:embeddedFont>
      <p:font typeface="Krona One" panose="020B0604020202020204" charset="0"/>
      <p:regular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  <p:embeddedFont>
      <p:font typeface="Ubuntu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97483-8EE1-4081-80B7-364EB6679198}" v="213" dt="2023-04-28T01:51:13.017"/>
    <p1510:client id="{0BFA5AD4-CD23-4128-A8B3-0683B26499F2}" v="572" dt="2023-04-27T17:36:23.713"/>
    <p1510:client id="{0F363795-EF87-6052-4082-9D6A1054F60F}" v="168" dt="2023-04-27T15:52:31.931"/>
    <p1510:client id="{0F988A08-9482-A9E7-4CC7-9DF12D33707E}" v="1251" dt="2023-04-27T20:36:37.041"/>
    <p1510:client id="{20B3C32A-7192-A051-04B1-501A069B5035}" v="9" dt="2023-04-27T22:29:13.386"/>
    <p1510:client id="{2E80AEDD-7919-4CA1-8E33-759F602CDCDB}" v="671" dt="2023-04-27T12:16:48.182"/>
    <p1510:client id="{360DE5F6-231A-CF0C-09B2-BE1D1364DB2C}" v="2" dt="2023-04-27T16:59:08.910"/>
    <p1510:client id="{38810ED7-62A4-8F40-B604-63787FA47F7C}" v="39" dt="2023-04-27T21:26:05.332"/>
    <p1510:client id="{C3712FE8-8E3B-4D32-9325-C90C363F3FD1}" v="59" dt="2023-04-28T12:13:25.383"/>
  </p1510:revLst>
</p1510:revInfo>
</file>

<file path=ppt/tableStyles.xml><?xml version="1.0" encoding="utf-8"?>
<a:tblStyleLst xmlns:a="http://schemas.openxmlformats.org/drawingml/2006/main" def="{0BF965A2-6B7B-4146-A106-B0D0E2AD3C16}">
  <a:tblStyle styleId="{0BF965A2-6B7B-4146-A106-B0D0E2AD3C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microsoft.com/office/2016/11/relationships/changesInfo" Target="changesInfos/changesInfo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NEVES ROCHA ." userId="S::lucas.rocha@sptech.school::3c5941be-1bea-4988-82ac-3ff189aff8f7" providerId="AD" clId="Web-{05E15EB3-14F1-CD03-8545-F161C46AA2D3}"/>
    <pc:docChg chg="modSld">
      <pc:chgData name="LUCAS NEVES ROCHA ." userId="S::lucas.rocha@sptech.school::3c5941be-1bea-4988-82ac-3ff189aff8f7" providerId="AD" clId="Web-{05E15EB3-14F1-CD03-8545-F161C46AA2D3}" dt="2023-04-25T23:19:02.549" v="0" actId="1076"/>
      <pc:docMkLst>
        <pc:docMk/>
      </pc:docMkLst>
      <pc:sldChg chg="modSp">
        <pc:chgData name="LUCAS NEVES ROCHA ." userId="S::lucas.rocha@sptech.school::3c5941be-1bea-4988-82ac-3ff189aff8f7" providerId="AD" clId="Web-{05E15EB3-14F1-CD03-8545-F161C46AA2D3}" dt="2023-04-25T23:19:02.549" v="0" actId="1076"/>
        <pc:sldMkLst>
          <pc:docMk/>
          <pc:sldMk cId="0" sldId="260"/>
        </pc:sldMkLst>
        <pc:picChg chg="mod">
          <ac:chgData name="LUCAS NEVES ROCHA ." userId="S::lucas.rocha@sptech.school::3c5941be-1bea-4988-82ac-3ff189aff8f7" providerId="AD" clId="Web-{05E15EB3-14F1-CD03-8545-F161C46AA2D3}" dt="2023-04-25T23:19:02.549" v="0" actId="1076"/>
          <ac:picMkLst>
            <pc:docMk/>
            <pc:sldMk cId="0" sldId="260"/>
            <ac:picMk id="2" creationId="{17B20F28-3B42-541A-A942-BE197FC3DD7B}"/>
          </ac:picMkLst>
        </pc:picChg>
      </pc:sldChg>
    </pc:docChg>
  </pc:docChgLst>
  <pc:docChgLst>
    <pc:chgData name="HENRIQUE BECHIS SANTANA COELHO ." userId="S::henrique.coelho@sptech.school::c1771978-81d5-4378-815e-fe78f0fc47c5" providerId="AD" clId="Web-{7DF3A491-EA9E-1DF2-6A3F-3847E55A5014}"/>
    <pc:docChg chg="modSld">
      <pc:chgData name="HENRIQUE BECHIS SANTANA COELHO ." userId="S::henrique.coelho@sptech.school::c1771978-81d5-4378-815e-fe78f0fc47c5" providerId="AD" clId="Web-{7DF3A491-EA9E-1DF2-6A3F-3847E55A5014}" dt="2023-04-26T18:51:14.337" v="4"/>
      <pc:docMkLst>
        <pc:docMk/>
      </pc:docMkLst>
      <pc:sldChg chg="addSp delSp modSp">
        <pc:chgData name="HENRIQUE BECHIS SANTANA COELHO ." userId="S::henrique.coelho@sptech.school::c1771978-81d5-4378-815e-fe78f0fc47c5" providerId="AD" clId="Web-{7DF3A491-EA9E-1DF2-6A3F-3847E55A5014}" dt="2023-04-26T18:51:14.337" v="4"/>
        <pc:sldMkLst>
          <pc:docMk/>
          <pc:sldMk cId="0" sldId="264"/>
        </pc:sldMkLst>
        <pc:spChg chg="del">
          <ac:chgData name="HENRIQUE BECHIS SANTANA COELHO ." userId="S::henrique.coelho@sptech.school::c1771978-81d5-4378-815e-fe78f0fc47c5" providerId="AD" clId="Web-{7DF3A491-EA9E-1DF2-6A3F-3847E55A5014}" dt="2023-04-26T18:51:14.259" v="3"/>
          <ac:spMkLst>
            <pc:docMk/>
            <pc:sldMk cId="0" sldId="264"/>
            <ac:spMk id="3" creationId="{891D99E2-467D-F47A-864E-94C5897F3769}"/>
          </ac:spMkLst>
        </pc:spChg>
        <pc:spChg chg="add mod">
          <ac:chgData name="HENRIQUE BECHIS SANTANA COELHO ." userId="S::henrique.coelho@sptech.school::c1771978-81d5-4378-815e-fe78f0fc47c5" providerId="AD" clId="Web-{7DF3A491-EA9E-1DF2-6A3F-3847E55A5014}" dt="2023-04-26T18:51:14.337" v="4"/>
          <ac:spMkLst>
            <pc:docMk/>
            <pc:sldMk cId="0" sldId="264"/>
            <ac:spMk id="5" creationId="{A139DD0C-E3AB-2A6A-A424-8FF85BBB3A43}"/>
          </ac:spMkLst>
        </pc:spChg>
        <pc:spChg chg="del">
          <ac:chgData name="HENRIQUE BECHIS SANTANA COELHO ." userId="S::henrique.coelho@sptech.school::c1771978-81d5-4378-815e-fe78f0fc47c5" providerId="AD" clId="Web-{7DF3A491-EA9E-1DF2-6A3F-3847E55A5014}" dt="2023-04-26T18:51:02.009" v="0"/>
          <ac:spMkLst>
            <pc:docMk/>
            <pc:sldMk cId="0" sldId="264"/>
            <ac:spMk id="6" creationId="{71AB754B-8E2A-B351-5EC6-7C78C7F9D782}"/>
          </ac:spMkLst>
        </pc:spChg>
        <pc:spChg chg="del">
          <ac:chgData name="HENRIQUE BECHIS SANTANA COELHO ." userId="S::henrique.coelho@sptech.school::c1771978-81d5-4378-815e-fe78f0fc47c5" providerId="AD" clId="Web-{7DF3A491-EA9E-1DF2-6A3F-3847E55A5014}" dt="2023-04-26T18:51:14.259" v="2"/>
          <ac:spMkLst>
            <pc:docMk/>
            <pc:sldMk cId="0" sldId="264"/>
            <ac:spMk id="8" creationId="{4CC030D6-ECCE-1C1F-3404-513367CBF386}"/>
          </ac:spMkLst>
        </pc:spChg>
        <pc:spChg chg="del">
          <ac:chgData name="HENRIQUE BECHIS SANTANA COELHO ." userId="S::henrique.coelho@sptech.school::c1771978-81d5-4378-815e-fe78f0fc47c5" providerId="AD" clId="Web-{7DF3A491-EA9E-1DF2-6A3F-3847E55A5014}" dt="2023-04-26T18:51:14.259" v="1"/>
          <ac:spMkLst>
            <pc:docMk/>
            <pc:sldMk cId="0" sldId="264"/>
            <ac:spMk id="10" creationId="{F2345EB2-38CC-A2F1-38D0-414CC0159293}"/>
          </ac:spMkLst>
        </pc:spChg>
        <pc:spChg chg="del">
          <ac:chgData name="HENRIQUE BECHIS SANTANA COELHO ." userId="S::henrique.coelho@sptech.school::c1771978-81d5-4378-815e-fe78f0fc47c5" providerId="AD" clId="Web-{7DF3A491-EA9E-1DF2-6A3F-3847E55A5014}" dt="2023-04-26T18:51:14.337" v="4"/>
          <ac:spMkLst>
            <pc:docMk/>
            <pc:sldMk cId="0" sldId="264"/>
            <ac:spMk id="1466" creationId="{00000000-0000-0000-0000-000000000000}"/>
          </ac:spMkLst>
        </pc:spChg>
      </pc:sldChg>
    </pc:docChg>
  </pc:docChgLst>
  <pc:docChgLst>
    <pc:chgData name="BRUNO HENRIQUE DE ALMEIDA LIMA ." userId="98a5eb81-2845-4350-b2fc-7dfe1a7cf7ea" providerId="ADAL" clId="{2E80AEDD-7919-4CA1-8E33-759F602CDCDB}"/>
    <pc:docChg chg="undo custSel addSld delSld modSld sldOrd addMainMaster delMainMaster">
      <pc:chgData name="BRUNO HENRIQUE DE ALMEIDA LIMA ." userId="98a5eb81-2845-4350-b2fc-7dfe1a7cf7ea" providerId="ADAL" clId="{2E80AEDD-7919-4CA1-8E33-759F602CDCDB}" dt="2023-04-27T12:16:48.182" v="672" actId="20577"/>
      <pc:docMkLst>
        <pc:docMk/>
      </pc:docMkLst>
      <pc:sldChg chg="del">
        <pc:chgData name="BRUNO HENRIQUE DE ALMEIDA LIMA ." userId="98a5eb81-2845-4350-b2fc-7dfe1a7cf7ea" providerId="ADAL" clId="{2E80AEDD-7919-4CA1-8E33-759F602CDCDB}" dt="2023-04-27T12:06:37.623" v="126" actId="47"/>
        <pc:sldMkLst>
          <pc:docMk/>
          <pc:sldMk cId="0" sldId="259"/>
        </pc:sldMkLst>
      </pc:sldChg>
      <pc:sldChg chg="ord">
        <pc:chgData name="BRUNO HENRIQUE DE ALMEIDA LIMA ." userId="98a5eb81-2845-4350-b2fc-7dfe1a7cf7ea" providerId="ADAL" clId="{2E80AEDD-7919-4CA1-8E33-759F602CDCDB}" dt="2023-04-27T12:11:47.989" v="579"/>
        <pc:sldMkLst>
          <pc:docMk/>
          <pc:sldMk cId="0" sldId="261"/>
        </pc:sldMkLst>
      </pc:sldChg>
      <pc:sldChg chg="del">
        <pc:chgData name="BRUNO HENRIQUE DE ALMEIDA LIMA ." userId="98a5eb81-2845-4350-b2fc-7dfe1a7cf7ea" providerId="ADAL" clId="{2E80AEDD-7919-4CA1-8E33-759F602CDCDB}" dt="2023-04-27T12:12:21.965" v="584" actId="47"/>
        <pc:sldMkLst>
          <pc:docMk/>
          <pc:sldMk cId="0" sldId="263"/>
        </pc:sldMkLst>
      </pc:sldChg>
      <pc:sldChg chg="ord">
        <pc:chgData name="BRUNO HENRIQUE DE ALMEIDA LIMA ." userId="98a5eb81-2845-4350-b2fc-7dfe1a7cf7ea" providerId="ADAL" clId="{2E80AEDD-7919-4CA1-8E33-759F602CDCDB}" dt="2023-04-27T12:06:49.164" v="128"/>
        <pc:sldMkLst>
          <pc:docMk/>
          <pc:sldMk cId="0" sldId="264"/>
        </pc:sldMkLst>
      </pc:sldChg>
      <pc:sldChg chg="del">
        <pc:chgData name="BRUNO HENRIQUE DE ALMEIDA LIMA ." userId="98a5eb81-2845-4350-b2fc-7dfe1a7cf7ea" providerId="ADAL" clId="{2E80AEDD-7919-4CA1-8E33-759F602CDCDB}" dt="2023-04-27T12:12:22.860" v="585" actId="47"/>
        <pc:sldMkLst>
          <pc:docMk/>
          <pc:sldMk cId="0" sldId="265"/>
        </pc:sldMkLst>
      </pc:sldChg>
      <pc:sldChg chg="del">
        <pc:chgData name="BRUNO HENRIQUE DE ALMEIDA LIMA ." userId="98a5eb81-2845-4350-b2fc-7dfe1a7cf7ea" providerId="ADAL" clId="{2E80AEDD-7919-4CA1-8E33-759F602CDCDB}" dt="2023-04-27T12:12:23.367" v="586" actId="47"/>
        <pc:sldMkLst>
          <pc:docMk/>
          <pc:sldMk cId="0" sldId="266"/>
        </pc:sldMkLst>
      </pc:sldChg>
      <pc:sldChg chg="ord">
        <pc:chgData name="BRUNO HENRIQUE DE ALMEIDA LIMA ." userId="98a5eb81-2845-4350-b2fc-7dfe1a7cf7ea" providerId="ADAL" clId="{2E80AEDD-7919-4CA1-8E33-759F602CDCDB}" dt="2023-04-27T12:12:02.720" v="581"/>
        <pc:sldMkLst>
          <pc:docMk/>
          <pc:sldMk cId="0" sldId="267"/>
        </pc:sldMkLst>
      </pc:sldChg>
      <pc:sldChg chg="del">
        <pc:chgData name="BRUNO HENRIQUE DE ALMEIDA LIMA ." userId="98a5eb81-2845-4350-b2fc-7dfe1a7cf7ea" providerId="ADAL" clId="{2E80AEDD-7919-4CA1-8E33-759F602CDCDB}" dt="2023-04-27T12:12:23.930" v="587" actId="47"/>
        <pc:sldMkLst>
          <pc:docMk/>
          <pc:sldMk cId="0" sldId="268"/>
        </pc:sldMkLst>
      </pc:sldChg>
      <pc:sldChg chg="del">
        <pc:chgData name="BRUNO HENRIQUE DE ALMEIDA LIMA ." userId="98a5eb81-2845-4350-b2fc-7dfe1a7cf7ea" providerId="ADAL" clId="{2E80AEDD-7919-4CA1-8E33-759F602CDCDB}" dt="2023-04-27T12:12:24.426" v="588" actId="47"/>
        <pc:sldMkLst>
          <pc:docMk/>
          <pc:sldMk cId="0" sldId="269"/>
        </pc:sldMkLst>
      </pc:sldChg>
      <pc:sldChg chg="del">
        <pc:chgData name="BRUNO HENRIQUE DE ALMEIDA LIMA ." userId="98a5eb81-2845-4350-b2fc-7dfe1a7cf7ea" providerId="ADAL" clId="{2E80AEDD-7919-4CA1-8E33-759F602CDCDB}" dt="2023-04-27T12:12:24.974" v="589" actId="47"/>
        <pc:sldMkLst>
          <pc:docMk/>
          <pc:sldMk cId="0" sldId="270"/>
        </pc:sldMkLst>
      </pc:sldChg>
      <pc:sldChg chg="del">
        <pc:chgData name="BRUNO HENRIQUE DE ALMEIDA LIMA ." userId="98a5eb81-2845-4350-b2fc-7dfe1a7cf7ea" providerId="ADAL" clId="{2E80AEDD-7919-4CA1-8E33-759F602CDCDB}" dt="2023-04-27T12:12:25.353" v="590" actId="47"/>
        <pc:sldMkLst>
          <pc:docMk/>
          <pc:sldMk cId="0" sldId="271"/>
        </pc:sldMkLst>
      </pc:sldChg>
      <pc:sldChg chg="del">
        <pc:chgData name="BRUNO HENRIQUE DE ALMEIDA LIMA ." userId="98a5eb81-2845-4350-b2fc-7dfe1a7cf7ea" providerId="ADAL" clId="{2E80AEDD-7919-4CA1-8E33-759F602CDCDB}" dt="2023-04-27T12:12:25.793" v="591" actId="47"/>
        <pc:sldMkLst>
          <pc:docMk/>
          <pc:sldMk cId="0" sldId="272"/>
        </pc:sldMkLst>
      </pc:sldChg>
      <pc:sldChg chg="del">
        <pc:chgData name="BRUNO HENRIQUE DE ALMEIDA LIMA ." userId="98a5eb81-2845-4350-b2fc-7dfe1a7cf7ea" providerId="ADAL" clId="{2E80AEDD-7919-4CA1-8E33-759F602CDCDB}" dt="2023-04-27T12:12:26.277" v="592" actId="47"/>
        <pc:sldMkLst>
          <pc:docMk/>
          <pc:sldMk cId="0" sldId="273"/>
        </pc:sldMkLst>
      </pc:sldChg>
      <pc:sldChg chg="del">
        <pc:chgData name="BRUNO HENRIQUE DE ALMEIDA LIMA ." userId="98a5eb81-2845-4350-b2fc-7dfe1a7cf7ea" providerId="ADAL" clId="{2E80AEDD-7919-4CA1-8E33-759F602CDCDB}" dt="2023-04-27T12:12:26.768" v="593" actId="47"/>
        <pc:sldMkLst>
          <pc:docMk/>
          <pc:sldMk cId="0" sldId="274"/>
        </pc:sldMkLst>
      </pc:sldChg>
      <pc:sldChg chg="del">
        <pc:chgData name="BRUNO HENRIQUE DE ALMEIDA LIMA ." userId="98a5eb81-2845-4350-b2fc-7dfe1a7cf7ea" providerId="ADAL" clId="{2E80AEDD-7919-4CA1-8E33-759F602CDCDB}" dt="2023-04-27T12:12:27.218" v="594" actId="47"/>
        <pc:sldMkLst>
          <pc:docMk/>
          <pc:sldMk cId="0" sldId="275"/>
        </pc:sldMkLst>
      </pc:sldChg>
      <pc:sldChg chg="del">
        <pc:chgData name="BRUNO HENRIQUE DE ALMEIDA LIMA ." userId="98a5eb81-2845-4350-b2fc-7dfe1a7cf7ea" providerId="ADAL" clId="{2E80AEDD-7919-4CA1-8E33-759F602CDCDB}" dt="2023-04-27T12:12:27.697" v="595" actId="47"/>
        <pc:sldMkLst>
          <pc:docMk/>
          <pc:sldMk cId="0" sldId="276"/>
        </pc:sldMkLst>
      </pc:sldChg>
      <pc:sldChg chg="del">
        <pc:chgData name="BRUNO HENRIQUE DE ALMEIDA LIMA ." userId="98a5eb81-2845-4350-b2fc-7dfe1a7cf7ea" providerId="ADAL" clId="{2E80AEDD-7919-4CA1-8E33-759F602CDCDB}" dt="2023-04-27T12:12:28.147" v="596" actId="47"/>
        <pc:sldMkLst>
          <pc:docMk/>
          <pc:sldMk cId="0" sldId="277"/>
        </pc:sldMkLst>
      </pc:sldChg>
      <pc:sldChg chg="del">
        <pc:chgData name="BRUNO HENRIQUE DE ALMEIDA LIMA ." userId="98a5eb81-2845-4350-b2fc-7dfe1a7cf7ea" providerId="ADAL" clId="{2E80AEDD-7919-4CA1-8E33-759F602CDCDB}" dt="2023-04-27T12:12:28.591" v="597" actId="47"/>
        <pc:sldMkLst>
          <pc:docMk/>
          <pc:sldMk cId="0" sldId="278"/>
        </pc:sldMkLst>
      </pc:sldChg>
      <pc:sldChg chg="del">
        <pc:chgData name="BRUNO HENRIQUE DE ALMEIDA LIMA ." userId="98a5eb81-2845-4350-b2fc-7dfe1a7cf7ea" providerId="ADAL" clId="{2E80AEDD-7919-4CA1-8E33-759F602CDCDB}" dt="2023-04-27T12:12:29.061" v="598" actId="47"/>
        <pc:sldMkLst>
          <pc:docMk/>
          <pc:sldMk cId="0" sldId="279"/>
        </pc:sldMkLst>
      </pc:sldChg>
      <pc:sldChg chg="del">
        <pc:chgData name="BRUNO HENRIQUE DE ALMEIDA LIMA ." userId="98a5eb81-2845-4350-b2fc-7dfe1a7cf7ea" providerId="ADAL" clId="{2E80AEDD-7919-4CA1-8E33-759F602CDCDB}" dt="2023-04-27T12:12:29.605" v="599" actId="47"/>
        <pc:sldMkLst>
          <pc:docMk/>
          <pc:sldMk cId="0" sldId="280"/>
        </pc:sldMkLst>
      </pc:sldChg>
      <pc:sldChg chg="del">
        <pc:chgData name="BRUNO HENRIQUE DE ALMEIDA LIMA ." userId="98a5eb81-2845-4350-b2fc-7dfe1a7cf7ea" providerId="ADAL" clId="{2E80AEDD-7919-4CA1-8E33-759F602CDCDB}" dt="2023-04-27T12:12:30.112" v="600" actId="47"/>
        <pc:sldMkLst>
          <pc:docMk/>
          <pc:sldMk cId="0" sldId="281"/>
        </pc:sldMkLst>
      </pc:sldChg>
      <pc:sldChg chg="del">
        <pc:chgData name="BRUNO HENRIQUE DE ALMEIDA LIMA ." userId="98a5eb81-2845-4350-b2fc-7dfe1a7cf7ea" providerId="ADAL" clId="{2E80AEDD-7919-4CA1-8E33-759F602CDCDB}" dt="2023-04-27T12:12:30.590" v="601" actId="47"/>
        <pc:sldMkLst>
          <pc:docMk/>
          <pc:sldMk cId="0" sldId="282"/>
        </pc:sldMkLst>
      </pc:sldChg>
      <pc:sldChg chg="del">
        <pc:chgData name="BRUNO HENRIQUE DE ALMEIDA LIMA ." userId="98a5eb81-2845-4350-b2fc-7dfe1a7cf7ea" providerId="ADAL" clId="{2E80AEDD-7919-4CA1-8E33-759F602CDCDB}" dt="2023-04-27T12:12:31.225" v="602" actId="47"/>
        <pc:sldMkLst>
          <pc:docMk/>
          <pc:sldMk cId="0" sldId="283"/>
        </pc:sldMkLst>
      </pc:sldChg>
      <pc:sldChg chg="del">
        <pc:chgData name="BRUNO HENRIQUE DE ALMEIDA LIMA ." userId="98a5eb81-2845-4350-b2fc-7dfe1a7cf7ea" providerId="ADAL" clId="{2E80AEDD-7919-4CA1-8E33-759F602CDCDB}" dt="2023-04-27T12:12:31.609" v="603" actId="47"/>
        <pc:sldMkLst>
          <pc:docMk/>
          <pc:sldMk cId="0" sldId="284"/>
        </pc:sldMkLst>
      </pc:sldChg>
      <pc:sldChg chg="del">
        <pc:chgData name="BRUNO HENRIQUE DE ALMEIDA LIMA ." userId="98a5eb81-2845-4350-b2fc-7dfe1a7cf7ea" providerId="ADAL" clId="{2E80AEDD-7919-4CA1-8E33-759F602CDCDB}" dt="2023-04-27T12:12:32.094" v="604" actId="47"/>
        <pc:sldMkLst>
          <pc:docMk/>
          <pc:sldMk cId="0" sldId="285"/>
        </pc:sldMkLst>
      </pc:sldChg>
      <pc:sldChg chg="ord">
        <pc:chgData name="BRUNO HENRIQUE DE ALMEIDA LIMA ." userId="98a5eb81-2845-4350-b2fc-7dfe1a7cf7ea" providerId="ADAL" clId="{2E80AEDD-7919-4CA1-8E33-759F602CDCDB}" dt="2023-04-27T12:12:20.461" v="583"/>
        <pc:sldMkLst>
          <pc:docMk/>
          <pc:sldMk cId="0" sldId="286"/>
        </pc:sldMkLst>
      </pc:sldChg>
      <pc:sldChg chg="del">
        <pc:chgData name="BRUNO HENRIQUE DE ALMEIDA LIMA ." userId="98a5eb81-2845-4350-b2fc-7dfe1a7cf7ea" providerId="ADAL" clId="{2E80AEDD-7919-4CA1-8E33-759F602CDCDB}" dt="2023-04-27T12:13:14.264" v="628" actId="47"/>
        <pc:sldMkLst>
          <pc:docMk/>
          <pc:sldMk cId="0" sldId="288"/>
        </pc:sldMkLst>
      </pc:sldChg>
      <pc:sldChg chg="del">
        <pc:chgData name="BRUNO HENRIQUE DE ALMEIDA LIMA ." userId="98a5eb81-2845-4350-b2fc-7dfe1a7cf7ea" providerId="ADAL" clId="{2E80AEDD-7919-4CA1-8E33-759F602CDCDB}" dt="2023-04-27T12:13:14.872" v="629" actId="47"/>
        <pc:sldMkLst>
          <pc:docMk/>
          <pc:sldMk cId="0" sldId="289"/>
        </pc:sldMkLst>
      </pc:sldChg>
      <pc:sldChg chg="del">
        <pc:chgData name="BRUNO HENRIQUE DE ALMEIDA LIMA ." userId="98a5eb81-2845-4350-b2fc-7dfe1a7cf7ea" providerId="ADAL" clId="{2E80AEDD-7919-4CA1-8E33-759F602CDCDB}" dt="2023-04-27T12:13:15.385" v="630" actId="47"/>
        <pc:sldMkLst>
          <pc:docMk/>
          <pc:sldMk cId="0" sldId="290"/>
        </pc:sldMkLst>
      </pc:sldChg>
      <pc:sldChg chg="del">
        <pc:chgData name="BRUNO HENRIQUE DE ALMEIDA LIMA ." userId="98a5eb81-2845-4350-b2fc-7dfe1a7cf7ea" providerId="ADAL" clId="{2E80AEDD-7919-4CA1-8E33-759F602CDCDB}" dt="2023-04-27T12:13:15.851" v="631" actId="47"/>
        <pc:sldMkLst>
          <pc:docMk/>
          <pc:sldMk cId="0" sldId="291"/>
        </pc:sldMkLst>
      </pc:sldChg>
      <pc:sldChg chg="modSp mod">
        <pc:chgData name="BRUNO HENRIQUE DE ALMEIDA LIMA ." userId="98a5eb81-2845-4350-b2fc-7dfe1a7cf7ea" providerId="ADAL" clId="{2E80AEDD-7919-4CA1-8E33-759F602CDCDB}" dt="2023-04-27T12:16:48.182" v="672" actId="20577"/>
        <pc:sldMkLst>
          <pc:docMk/>
          <pc:sldMk cId="0" sldId="292"/>
        </pc:sldMkLst>
        <pc:spChg chg="mod">
          <ac:chgData name="BRUNO HENRIQUE DE ALMEIDA LIMA ." userId="98a5eb81-2845-4350-b2fc-7dfe1a7cf7ea" providerId="ADAL" clId="{2E80AEDD-7919-4CA1-8E33-759F602CDCDB}" dt="2023-04-27T12:16:48.182" v="672" actId="20577"/>
          <ac:spMkLst>
            <pc:docMk/>
            <pc:sldMk cId="0" sldId="292"/>
            <ac:spMk id="2502" creationId="{00000000-0000-0000-0000-000000000000}"/>
          </ac:spMkLst>
        </pc:spChg>
      </pc:sldChg>
      <pc:sldChg chg="del">
        <pc:chgData name="BRUNO HENRIQUE DE ALMEIDA LIMA ." userId="98a5eb81-2845-4350-b2fc-7dfe1a7cf7ea" providerId="ADAL" clId="{2E80AEDD-7919-4CA1-8E33-759F602CDCDB}" dt="2023-04-27T12:13:16.213" v="632" actId="47"/>
        <pc:sldMkLst>
          <pc:docMk/>
          <pc:sldMk cId="0" sldId="293"/>
        </pc:sldMkLst>
      </pc:sldChg>
      <pc:sldChg chg="del">
        <pc:chgData name="BRUNO HENRIQUE DE ALMEIDA LIMA ." userId="98a5eb81-2845-4350-b2fc-7dfe1a7cf7ea" providerId="ADAL" clId="{2E80AEDD-7919-4CA1-8E33-759F602CDCDB}" dt="2023-04-27T12:13:16.663" v="633" actId="47"/>
        <pc:sldMkLst>
          <pc:docMk/>
          <pc:sldMk cId="0" sldId="295"/>
        </pc:sldMkLst>
      </pc:sldChg>
      <pc:sldChg chg="del">
        <pc:chgData name="BRUNO HENRIQUE DE ALMEIDA LIMA ." userId="98a5eb81-2845-4350-b2fc-7dfe1a7cf7ea" providerId="ADAL" clId="{2E80AEDD-7919-4CA1-8E33-759F602CDCDB}" dt="2023-04-27T12:13:17.003" v="634" actId="47"/>
        <pc:sldMkLst>
          <pc:docMk/>
          <pc:sldMk cId="0" sldId="296"/>
        </pc:sldMkLst>
      </pc:sldChg>
      <pc:sldChg chg="add del">
        <pc:chgData name="BRUNO HENRIQUE DE ALMEIDA LIMA ." userId="98a5eb81-2845-4350-b2fc-7dfe1a7cf7ea" providerId="ADAL" clId="{2E80AEDD-7919-4CA1-8E33-759F602CDCDB}" dt="2023-04-27T12:13:18.474" v="636" actId="47"/>
        <pc:sldMkLst>
          <pc:docMk/>
          <pc:sldMk cId="0" sldId="297"/>
        </pc:sldMkLst>
      </pc:sldChg>
      <pc:sldChg chg="del">
        <pc:chgData name="BRUNO HENRIQUE DE ALMEIDA LIMA ." userId="98a5eb81-2845-4350-b2fc-7dfe1a7cf7ea" providerId="ADAL" clId="{2E80AEDD-7919-4CA1-8E33-759F602CDCDB}" dt="2023-04-27T12:12:48.998" v="605" actId="47"/>
        <pc:sldMkLst>
          <pc:docMk/>
          <pc:sldMk cId="0" sldId="298"/>
        </pc:sldMkLst>
      </pc:sldChg>
      <pc:sldChg chg="del">
        <pc:chgData name="BRUNO HENRIQUE DE ALMEIDA LIMA ." userId="98a5eb81-2845-4350-b2fc-7dfe1a7cf7ea" providerId="ADAL" clId="{2E80AEDD-7919-4CA1-8E33-759F602CDCDB}" dt="2023-04-27T12:12:49.523" v="606" actId="47"/>
        <pc:sldMkLst>
          <pc:docMk/>
          <pc:sldMk cId="0" sldId="299"/>
        </pc:sldMkLst>
      </pc:sldChg>
      <pc:sldChg chg="del">
        <pc:chgData name="BRUNO HENRIQUE DE ALMEIDA LIMA ." userId="98a5eb81-2845-4350-b2fc-7dfe1a7cf7ea" providerId="ADAL" clId="{2E80AEDD-7919-4CA1-8E33-759F602CDCDB}" dt="2023-04-27T12:12:50.190" v="607" actId="47"/>
        <pc:sldMkLst>
          <pc:docMk/>
          <pc:sldMk cId="0" sldId="300"/>
        </pc:sldMkLst>
      </pc:sldChg>
      <pc:sldChg chg="del">
        <pc:chgData name="BRUNO HENRIQUE DE ALMEIDA LIMA ." userId="98a5eb81-2845-4350-b2fc-7dfe1a7cf7ea" providerId="ADAL" clId="{2E80AEDD-7919-4CA1-8E33-759F602CDCDB}" dt="2023-04-27T12:12:50.787" v="608" actId="47"/>
        <pc:sldMkLst>
          <pc:docMk/>
          <pc:sldMk cId="0" sldId="301"/>
        </pc:sldMkLst>
      </pc:sldChg>
      <pc:sldChg chg="del">
        <pc:chgData name="BRUNO HENRIQUE DE ALMEIDA LIMA ." userId="98a5eb81-2845-4350-b2fc-7dfe1a7cf7ea" providerId="ADAL" clId="{2E80AEDD-7919-4CA1-8E33-759F602CDCDB}" dt="2023-04-27T12:12:51.727" v="609" actId="47"/>
        <pc:sldMkLst>
          <pc:docMk/>
          <pc:sldMk cId="0" sldId="302"/>
        </pc:sldMkLst>
      </pc:sldChg>
      <pc:sldChg chg="del">
        <pc:chgData name="BRUNO HENRIQUE DE ALMEIDA LIMA ." userId="98a5eb81-2845-4350-b2fc-7dfe1a7cf7ea" providerId="ADAL" clId="{2E80AEDD-7919-4CA1-8E33-759F602CDCDB}" dt="2023-04-27T12:12:52.389" v="610" actId="47"/>
        <pc:sldMkLst>
          <pc:docMk/>
          <pc:sldMk cId="0" sldId="303"/>
        </pc:sldMkLst>
      </pc:sldChg>
      <pc:sldChg chg="del">
        <pc:chgData name="BRUNO HENRIQUE DE ALMEIDA LIMA ." userId="98a5eb81-2845-4350-b2fc-7dfe1a7cf7ea" providerId="ADAL" clId="{2E80AEDD-7919-4CA1-8E33-759F602CDCDB}" dt="2023-04-27T12:12:53.068" v="611" actId="47"/>
        <pc:sldMkLst>
          <pc:docMk/>
          <pc:sldMk cId="0" sldId="304"/>
        </pc:sldMkLst>
      </pc:sldChg>
      <pc:sldChg chg="del">
        <pc:chgData name="BRUNO HENRIQUE DE ALMEIDA LIMA ." userId="98a5eb81-2845-4350-b2fc-7dfe1a7cf7ea" providerId="ADAL" clId="{2E80AEDD-7919-4CA1-8E33-759F602CDCDB}" dt="2023-04-27T12:12:53.669" v="612" actId="47"/>
        <pc:sldMkLst>
          <pc:docMk/>
          <pc:sldMk cId="0" sldId="305"/>
        </pc:sldMkLst>
      </pc:sldChg>
      <pc:sldChg chg="del">
        <pc:chgData name="BRUNO HENRIQUE DE ALMEIDA LIMA ." userId="98a5eb81-2845-4350-b2fc-7dfe1a7cf7ea" providerId="ADAL" clId="{2E80AEDD-7919-4CA1-8E33-759F602CDCDB}" dt="2023-04-27T12:12:54.762" v="613" actId="47"/>
        <pc:sldMkLst>
          <pc:docMk/>
          <pc:sldMk cId="0" sldId="306"/>
        </pc:sldMkLst>
      </pc:sldChg>
      <pc:sldChg chg="del">
        <pc:chgData name="BRUNO HENRIQUE DE ALMEIDA LIMA ." userId="98a5eb81-2845-4350-b2fc-7dfe1a7cf7ea" providerId="ADAL" clId="{2E80AEDD-7919-4CA1-8E33-759F602CDCDB}" dt="2023-04-27T12:12:56.380" v="614" actId="47"/>
        <pc:sldMkLst>
          <pc:docMk/>
          <pc:sldMk cId="0" sldId="307"/>
        </pc:sldMkLst>
      </pc:sldChg>
      <pc:sldChg chg="del">
        <pc:chgData name="BRUNO HENRIQUE DE ALMEIDA LIMA ." userId="98a5eb81-2845-4350-b2fc-7dfe1a7cf7ea" providerId="ADAL" clId="{2E80AEDD-7919-4CA1-8E33-759F602CDCDB}" dt="2023-04-27T12:12:57.559" v="615" actId="47"/>
        <pc:sldMkLst>
          <pc:docMk/>
          <pc:sldMk cId="0" sldId="308"/>
        </pc:sldMkLst>
      </pc:sldChg>
      <pc:sldChg chg="del">
        <pc:chgData name="BRUNO HENRIQUE DE ALMEIDA LIMA ." userId="98a5eb81-2845-4350-b2fc-7dfe1a7cf7ea" providerId="ADAL" clId="{2E80AEDD-7919-4CA1-8E33-759F602CDCDB}" dt="2023-04-27T12:12:58.216" v="616" actId="47"/>
        <pc:sldMkLst>
          <pc:docMk/>
          <pc:sldMk cId="0" sldId="309"/>
        </pc:sldMkLst>
      </pc:sldChg>
      <pc:sldChg chg="del">
        <pc:chgData name="BRUNO HENRIQUE DE ALMEIDA LIMA ." userId="98a5eb81-2845-4350-b2fc-7dfe1a7cf7ea" providerId="ADAL" clId="{2E80AEDD-7919-4CA1-8E33-759F602CDCDB}" dt="2023-04-27T12:12:59.436" v="617" actId="47"/>
        <pc:sldMkLst>
          <pc:docMk/>
          <pc:sldMk cId="0" sldId="310"/>
        </pc:sldMkLst>
      </pc:sldChg>
      <pc:sldChg chg="del">
        <pc:chgData name="BRUNO HENRIQUE DE ALMEIDA LIMA ." userId="98a5eb81-2845-4350-b2fc-7dfe1a7cf7ea" providerId="ADAL" clId="{2E80AEDD-7919-4CA1-8E33-759F602CDCDB}" dt="2023-04-27T12:13:00.101" v="618" actId="47"/>
        <pc:sldMkLst>
          <pc:docMk/>
          <pc:sldMk cId="0" sldId="311"/>
        </pc:sldMkLst>
      </pc:sldChg>
      <pc:sldChg chg="del">
        <pc:chgData name="BRUNO HENRIQUE DE ALMEIDA LIMA ." userId="98a5eb81-2845-4350-b2fc-7dfe1a7cf7ea" providerId="ADAL" clId="{2E80AEDD-7919-4CA1-8E33-759F602CDCDB}" dt="2023-04-27T12:13:00.662" v="619" actId="47"/>
        <pc:sldMkLst>
          <pc:docMk/>
          <pc:sldMk cId="0" sldId="312"/>
        </pc:sldMkLst>
      </pc:sldChg>
      <pc:sldChg chg="del">
        <pc:chgData name="BRUNO HENRIQUE DE ALMEIDA LIMA ." userId="98a5eb81-2845-4350-b2fc-7dfe1a7cf7ea" providerId="ADAL" clId="{2E80AEDD-7919-4CA1-8E33-759F602CDCDB}" dt="2023-04-27T12:13:01.219" v="620" actId="47"/>
        <pc:sldMkLst>
          <pc:docMk/>
          <pc:sldMk cId="0" sldId="313"/>
        </pc:sldMkLst>
      </pc:sldChg>
      <pc:sldChg chg="del">
        <pc:chgData name="BRUNO HENRIQUE DE ALMEIDA LIMA ." userId="98a5eb81-2845-4350-b2fc-7dfe1a7cf7ea" providerId="ADAL" clId="{2E80AEDD-7919-4CA1-8E33-759F602CDCDB}" dt="2023-04-27T12:13:01.638" v="621" actId="47"/>
        <pc:sldMkLst>
          <pc:docMk/>
          <pc:sldMk cId="0" sldId="314"/>
        </pc:sldMkLst>
      </pc:sldChg>
      <pc:sldChg chg="add del ord">
        <pc:chgData name="BRUNO HENRIQUE DE ALMEIDA LIMA ." userId="98a5eb81-2845-4350-b2fc-7dfe1a7cf7ea" providerId="ADAL" clId="{2E80AEDD-7919-4CA1-8E33-759F602CDCDB}" dt="2023-04-27T12:13:10.143" v="627"/>
        <pc:sldMkLst>
          <pc:docMk/>
          <pc:sldMk cId="0" sldId="315"/>
        </pc:sldMkLst>
      </pc:sldChg>
      <pc:sldChg chg="add del">
        <pc:chgData name="BRUNO HENRIQUE DE ALMEIDA LIMA ." userId="98a5eb81-2845-4350-b2fc-7dfe1a7cf7ea" providerId="ADAL" clId="{2E80AEDD-7919-4CA1-8E33-759F602CDCDB}" dt="2023-04-27T12:13:19.782" v="637" actId="47"/>
        <pc:sldMkLst>
          <pc:docMk/>
          <pc:sldMk cId="0" sldId="316"/>
        </pc:sldMkLst>
      </pc:sldChg>
      <pc:sldChg chg="del">
        <pc:chgData name="BRUNO HENRIQUE DE ALMEIDA LIMA ." userId="98a5eb81-2845-4350-b2fc-7dfe1a7cf7ea" providerId="ADAL" clId="{2E80AEDD-7919-4CA1-8E33-759F602CDCDB}" dt="2023-04-27T12:13:20.273" v="638" actId="47"/>
        <pc:sldMkLst>
          <pc:docMk/>
          <pc:sldMk cId="0" sldId="317"/>
        </pc:sldMkLst>
      </pc:sldChg>
      <pc:sldChg chg="del">
        <pc:chgData name="BRUNO HENRIQUE DE ALMEIDA LIMA ." userId="98a5eb81-2845-4350-b2fc-7dfe1a7cf7ea" providerId="ADAL" clId="{2E80AEDD-7919-4CA1-8E33-759F602CDCDB}" dt="2023-04-27T12:13:20.669" v="639" actId="47"/>
        <pc:sldMkLst>
          <pc:docMk/>
          <pc:sldMk cId="0" sldId="318"/>
        </pc:sldMkLst>
      </pc:sldChg>
      <pc:sldChg chg="del">
        <pc:chgData name="BRUNO HENRIQUE DE ALMEIDA LIMA ." userId="98a5eb81-2845-4350-b2fc-7dfe1a7cf7ea" providerId="ADAL" clId="{2E80AEDD-7919-4CA1-8E33-759F602CDCDB}" dt="2023-04-27T12:13:20.981" v="640" actId="47"/>
        <pc:sldMkLst>
          <pc:docMk/>
          <pc:sldMk cId="0" sldId="319"/>
        </pc:sldMkLst>
      </pc:sldChg>
      <pc:sldChg chg="del">
        <pc:chgData name="BRUNO HENRIQUE DE ALMEIDA LIMA ." userId="98a5eb81-2845-4350-b2fc-7dfe1a7cf7ea" providerId="ADAL" clId="{2E80AEDD-7919-4CA1-8E33-759F602CDCDB}" dt="2023-04-27T12:13:21.253" v="641" actId="47"/>
        <pc:sldMkLst>
          <pc:docMk/>
          <pc:sldMk cId="0" sldId="320"/>
        </pc:sldMkLst>
      </pc:sldChg>
      <pc:sldChg chg="del">
        <pc:chgData name="BRUNO HENRIQUE DE ALMEIDA LIMA ." userId="98a5eb81-2845-4350-b2fc-7dfe1a7cf7ea" providerId="ADAL" clId="{2E80AEDD-7919-4CA1-8E33-759F602CDCDB}" dt="2023-04-27T12:13:21.651" v="642" actId="47"/>
        <pc:sldMkLst>
          <pc:docMk/>
          <pc:sldMk cId="0" sldId="321"/>
        </pc:sldMkLst>
      </pc:sldChg>
      <pc:sldChg chg="del">
        <pc:chgData name="BRUNO HENRIQUE DE ALMEIDA LIMA ." userId="98a5eb81-2845-4350-b2fc-7dfe1a7cf7ea" providerId="ADAL" clId="{2E80AEDD-7919-4CA1-8E33-759F602CDCDB}" dt="2023-04-27T12:13:22.020" v="643" actId="47"/>
        <pc:sldMkLst>
          <pc:docMk/>
          <pc:sldMk cId="0" sldId="322"/>
        </pc:sldMkLst>
      </pc:sldChg>
      <pc:sldChg chg="del">
        <pc:chgData name="BRUNO HENRIQUE DE ALMEIDA LIMA ." userId="98a5eb81-2845-4350-b2fc-7dfe1a7cf7ea" providerId="ADAL" clId="{2E80AEDD-7919-4CA1-8E33-759F602CDCDB}" dt="2023-04-27T12:13:22.309" v="644" actId="47"/>
        <pc:sldMkLst>
          <pc:docMk/>
          <pc:sldMk cId="0" sldId="323"/>
        </pc:sldMkLst>
      </pc:sldChg>
      <pc:sldChg chg="del">
        <pc:chgData name="BRUNO HENRIQUE DE ALMEIDA LIMA ." userId="98a5eb81-2845-4350-b2fc-7dfe1a7cf7ea" providerId="ADAL" clId="{2E80AEDD-7919-4CA1-8E33-759F602CDCDB}" dt="2023-04-27T12:13:22.665" v="645" actId="47"/>
        <pc:sldMkLst>
          <pc:docMk/>
          <pc:sldMk cId="0" sldId="324"/>
        </pc:sldMkLst>
      </pc:sldChg>
      <pc:sldChg chg="del">
        <pc:chgData name="BRUNO HENRIQUE DE ALMEIDA LIMA ." userId="98a5eb81-2845-4350-b2fc-7dfe1a7cf7ea" providerId="ADAL" clId="{2E80AEDD-7919-4CA1-8E33-759F602CDCDB}" dt="2023-04-27T12:13:22.885" v="646" actId="47"/>
        <pc:sldMkLst>
          <pc:docMk/>
          <pc:sldMk cId="0" sldId="325"/>
        </pc:sldMkLst>
      </pc:sldChg>
      <pc:sldChg chg="del">
        <pc:chgData name="BRUNO HENRIQUE DE ALMEIDA LIMA ." userId="98a5eb81-2845-4350-b2fc-7dfe1a7cf7ea" providerId="ADAL" clId="{2E80AEDD-7919-4CA1-8E33-759F602CDCDB}" dt="2023-04-27T12:13:23.123" v="647" actId="47"/>
        <pc:sldMkLst>
          <pc:docMk/>
          <pc:sldMk cId="0" sldId="326"/>
        </pc:sldMkLst>
      </pc:sldChg>
      <pc:sldChg chg="del">
        <pc:chgData name="BRUNO HENRIQUE DE ALMEIDA LIMA ." userId="98a5eb81-2845-4350-b2fc-7dfe1a7cf7ea" providerId="ADAL" clId="{2E80AEDD-7919-4CA1-8E33-759F602CDCDB}" dt="2023-04-27T12:13:23.565" v="648" actId="47"/>
        <pc:sldMkLst>
          <pc:docMk/>
          <pc:sldMk cId="0" sldId="327"/>
        </pc:sldMkLst>
      </pc:sldChg>
      <pc:sldChg chg="del">
        <pc:chgData name="BRUNO HENRIQUE DE ALMEIDA LIMA ." userId="98a5eb81-2845-4350-b2fc-7dfe1a7cf7ea" providerId="ADAL" clId="{2E80AEDD-7919-4CA1-8E33-759F602CDCDB}" dt="2023-04-27T12:13:23.761" v="649" actId="47"/>
        <pc:sldMkLst>
          <pc:docMk/>
          <pc:sldMk cId="0" sldId="328"/>
        </pc:sldMkLst>
      </pc:sldChg>
      <pc:sldChg chg="del">
        <pc:chgData name="BRUNO HENRIQUE DE ALMEIDA LIMA ." userId="98a5eb81-2845-4350-b2fc-7dfe1a7cf7ea" providerId="ADAL" clId="{2E80AEDD-7919-4CA1-8E33-759F602CDCDB}" dt="2023-04-27T12:13:23.985" v="650" actId="47"/>
        <pc:sldMkLst>
          <pc:docMk/>
          <pc:sldMk cId="0" sldId="329"/>
        </pc:sldMkLst>
      </pc:sldChg>
      <pc:sldChg chg="del">
        <pc:chgData name="BRUNO HENRIQUE DE ALMEIDA LIMA ." userId="98a5eb81-2845-4350-b2fc-7dfe1a7cf7ea" providerId="ADAL" clId="{2E80AEDD-7919-4CA1-8E33-759F602CDCDB}" dt="2023-04-27T12:13:24.055" v="651" actId="47"/>
        <pc:sldMkLst>
          <pc:docMk/>
          <pc:sldMk cId="0" sldId="330"/>
        </pc:sldMkLst>
      </pc:sldChg>
      <pc:sldChg chg="del">
        <pc:chgData name="BRUNO HENRIQUE DE ALMEIDA LIMA ." userId="98a5eb81-2845-4350-b2fc-7dfe1a7cf7ea" providerId="ADAL" clId="{2E80AEDD-7919-4CA1-8E33-759F602CDCDB}" dt="2023-04-27T12:13:24.106" v="652" actId="47"/>
        <pc:sldMkLst>
          <pc:docMk/>
          <pc:sldMk cId="0" sldId="331"/>
        </pc:sldMkLst>
      </pc:sldChg>
      <pc:sldChg chg="del">
        <pc:chgData name="BRUNO HENRIQUE DE ALMEIDA LIMA ." userId="98a5eb81-2845-4350-b2fc-7dfe1a7cf7ea" providerId="ADAL" clId="{2E80AEDD-7919-4CA1-8E33-759F602CDCDB}" dt="2023-04-27T12:13:24.227" v="653" actId="47"/>
        <pc:sldMkLst>
          <pc:docMk/>
          <pc:sldMk cId="0" sldId="332"/>
        </pc:sldMkLst>
      </pc:sldChg>
      <pc:sldChg chg="del">
        <pc:chgData name="BRUNO HENRIQUE DE ALMEIDA LIMA ." userId="98a5eb81-2845-4350-b2fc-7dfe1a7cf7ea" providerId="ADAL" clId="{2E80AEDD-7919-4CA1-8E33-759F602CDCDB}" dt="2023-04-27T12:13:24.422" v="654" actId="47"/>
        <pc:sldMkLst>
          <pc:docMk/>
          <pc:sldMk cId="0" sldId="333"/>
        </pc:sldMkLst>
      </pc:sldChg>
      <pc:sldChg chg="del">
        <pc:chgData name="BRUNO HENRIQUE DE ALMEIDA LIMA ." userId="98a5eb81-2845-4350-b2fc-7dfe1a7cf7ea" providerId="ADAL" clId="{2E80AEDD-7919-4CA1-8E33-759F602CDCDB}" dt="2023-04-27T12:13:24.642" v="655" actId="47"/>
        <pc:sldMkLst>
          <pc:docMk/>
          <pc:sldMk cId="0" sldId="334"/>
        </pc:sldMkLst>
      </pc:sldChg>
      <pc:sldChg chg="del">
        <pc:chgData name="BRUNO HENRIQUE DE ALMEIDA LIMA ." userId="98a5eb81-2845-4350-b2fc-7dfe1a7cf7ea" providerId="ADAL" clId="{2E80AEDD-7919-4CA1-8E33-759F602CDCDB}" dt="2023-04-27T12:13:24.924" v="656" actId="47"/>
        <pc:sldMkLst>
          <pc:docMk/>
          <pc:sldMk cId="0" sldId="335"/>
        </pc:sldMkLst>
      </pc:sldChg>
      <pc:sldChg chg="del">
        <pc:chgData name="BRUNO HENRIQUE DE ALMEIDA LIMA ." userId="98a5eb81-2845-4350-b2fc-7dfe1a7cf7ea" providerId="ADAL" clId="{2E80AEDD-7919-4CA1-8E33-759F602CDCDB}" dt="2023-04-27T12:13:25.159" v="657" actId="47"/>
        <pc:sldMkLst>
          <pc:docMk/>
          <pc:sldMk cId="0" sldId="336"/>
        </pc:sldMkLst>
      </pc:sldChg>
      <pc:sldChg chg="del">
        <pc:chgData name="BRUNO HENRIQUE DE ALMEIDA LIMA ." userId="98a5eb81-2845-4350-b2fc-7dfe1a7cf7ea" providerId="ADAL" clId="{2E80AEDD-7919-4CA1-8E33-759F602CDCDB}" dt="2023-04-27T12:13:25.366" v="658" actId="47"/>
        <pc:sldMkLst>
          <pc:docMk/>
          <pc:sldMk cId="0" sldId="337"/>
        </pc:sldMkLst>
      </pc:sldChg>
      <pc:sldChg chg="del">
        <pc:chgData name="BRUNO HENRIQUE DE ALMEIDA LIMA ." userId="98a5eb81-2845-4350-b2fc-7dfe1a7cf7ea" providerId="ADAL" clId="{2E80AEDD-7919-4CA1-8E33-759F602CDCDB}" dt="2023-04-27T12:13:25.525" v="659" actId="47"/>
        <pc:sldMkLst>
          <pc:docMk/>
          <pc:sldMk cId="0" sldId="338"/>
        </pc:sldMkLst>
      </pc:sldChg>
      <pc:sldChg chg="del">
        <pc:chgData name="BRUNO HENRIQUE DE ALMEIDA LIMA ." userId="98a5eb81-2845-4350-b2fc-7dfe1a7cf7ea" providerId="ADAL" clId="{2E80AEDD-7919-4CA1-8E33-759F602CDCDB}" dt="2023-04-27T12:13:25.685" v="660" actId="47"/>
        <pc:sldMkLst>
          <pc:docMk/>
          <pc:sldMk cId="0" sldId="339"/>
        </pc:sldMkLst>
      </pc:sldChg>
      <pc:sldChg chg="del">
        <pc:chgData name="BRUNO HENRIQUE DE ALMEIDA LIMA ." userId="98a5eb81-2845-4350-b2fc-7dfe1a7cf7ea" providerId="ADAL" clId="{2E80AEDD-7919-4CA1-8E33-759F602CDCDB}" dt="2023-04-27T12:13:25.785" v="661" actId="47"/>
        <pc:sldMkLst>
          <pc:docMk/>
          <pc:sldMk cId="0" sldId="340"/>
        </pc:sldMkLst>
      </pc:sldChg>
      <pc:sldChg chg="add del">
        <pc:chgData name="BRUNO HENRIQUE DE ALMEIDA LIMA ." userId="98a5eb81-2845-4350-b2fc-7dfe1a7cf7ea" providerId="ADAL" clId="{2E80AEDD-7919-4CA1-8E33-759F602CDCDB}" dt="2023-04-27T12:13:27.676" v="664" actId="47"/>
        <pc:sldMkLst>
          <pc:docMk/>
          <pc:sldMk cId="0" sldId="341"/>
        </pc:sldMkLst>
      </pc:sldChg>
      <pc:sldChg chg="ord">
        <pc:chgData name="BRUNO HENRIQUE DE ALMEIDA LIMA ." userId="98a5eb81-2845-4350-b2fc-7dfe1a7cf7ea" providerId="ADAL" clId="{2E80AEDD-7919-4CA1-8E33-759F602CDCDB}" dt="2023-04-27T12:06:57.878" v="130"/>
        <pc:sldMkLst>
          <pc:docMk/>
          <pc:sldMk cId="3355766283" sldId="342"/>
        </pc:sldMkLst>
      </pc:sldChg>
      <pc:sldChg chg="modSp mod">
        <pc:chgData name="BRUNO HENRIQUE DE ALMEIDA LIMA ." userId="98a5eb81-2845-4350-b2fc-7dfe1a7cf7ea" providerId="ADAL" clId="{2E80AEDD-7919-4CA1-8E33-759F602CDCDB}" dt="2023-04-27T12:11:27.136" v="577" actId="1076"/>
        <pc:sldMkLst>
          <pc:docMk/>
          <pc:sldMk cId="605905990" sldId="343"/>
        </pc:sldMkLst>
        <pc:spChg chg="mod">
          <ac:chgData name="BRUNO HENRIQUE DE ALMEIDA LIMA ." userId="98a5eb81-2845-4350-b2fc-7dfe1a7cf7ea" providerId="ADAL" clId="{2E80AEDD-7919-4CA1-8E33-759F602CDCDB}" dt="2023-04-27T12:11:23.430" v="575" actId="1076"/>
          <ac:spMkLst>
            <pc:docMk/>
            <pc:sldMk cId="605905990" sldId="343"/>
            <ac:spMk id="15" creationId="{AA3D3A00-8B05-9E03-EC0B-8D59F6A61B8F}"/>
          </ac:spMkLst>
        </pc:spChg>
        <pc:spChg chg="mod">
          <ac:chgData name="BRUNO HENRIQUE DE ALMEIDA LIMA ." userId="98a5eb81-2845-4350-b2fc-7dfe1a7cf7ea" providerId="ADAL" clId="{2E80AEDD-7919-4CA1-8E33-759F602CDCDB}" dt="2023-04-27T12:11:21.432" v="574" actId="1076"/>
          <ac:spMkLst>
            <pc:docMk/>
            <pc:sldMk cId="605905990" sldId="343"/>
            <ac:spMk id="17" creationId="{D1744A44-242D-AEE5-4AE9-931B25372598}"/>
          </ac:spMkLst>
        </pc:spChg>
        <pc:spChg chg="mod">
          <ac:chgData name="BRUNO HENRIQUE DE ALMEIDA LIMA ." userId="98a5eb81-2845-4350-b2fc-7dfe1a7cf7ea" providerId="ADAL" clId="{2E80AEDD-7919-4CA1-8E33-759F602CDCDB}" dt="2023-04-27T12:11:24.765" v="576" actId="1076"/>
          <ac:spMkLst>
            <pc:docMk/>
            <pc:sldMk cId="605905990" sldId="343"/>
            <ac:spMk id="20" creationId="{4C4CFB4D-EF50-819B-10BB-6CB3CC19B072}"/>
          </ac:spMkLst>
        </pc:spChg>
        <pc:spChg chg="mod">
          <ac:chgData name="BRUNO HENRIQUE DE ALMEIDA LIMA ." userId="98a5eb81-2845-4350-b2fc-7dfe1a7cf7ea" providerId="ADAL" clId="{2E80AEDD-7919-4CA1-8E33-759F602CDCDB}" dt="2023-04-27T12:11:27.136" v="577" actId="1076"/>
          <ac:spMkLst>
            <pc:docMk/>
            <pc:sldMk cId="605905990" sldId="343"/>
            <ac:spMk id="21" creationId="{E7E37CFF-D81C-0E6F-EA79-2FE91785602E}"/>
          </ac:spMkLst>
        </pc:spChg>
        <pc:picChg chg="mod">
          <ac:chgData name="BRUNO HENRIQUE DE ALMEIDA LIMA ." userId="98a5eb81-2845-4350-b2fc-7dfe1a7cf7ea" providerId="ADAL" clId="{2E80AEDD-7919-4CA1-8E33-759F602CDCDB}" dt="2023-04-27T12:11:19.817" v="573" actId="1076"/>
          <ac:picMkLst>
            <pc:docMk/>
            <pc:sldMk cId="605905990" sldId="343"/>
            <ac:picMk id="14" creationId="{94387CE8-1BEA-D93B-555E-64D3A193CDD9}"/>
          </ac:picMkLst>
        </pc:picChg>
        <pc:cxnChg chg="mod">
          <ac:chgData name="BRUNO HENRIQUE DE ALMEIDA LIMA ." userId="98a5eb81-2845-4350-b2fc-7dfe1a7cf7ea" providerId="ADAL" clId="{2E80AEDD-7919-4CA1-8E33-759F602CDCDB}" dt="2023-04-27T12:11:23.430" v="575" actId="1076"/>
          <ac:cxnSpMkLst>
            <pc:docMk/>
            <pc:sldMk cId="605905990" sldId="343"/>
            <ac:cxnSpMk id="16" creationId="{ED06E499-E41B-EA46-55CC-7D8C4E4DF28A}"/>
          </ac:cxnSpMkLst>
        </pc:cxnChg>
      </pc:sldChg>
      <pc:sldChg chg="addSp delSp modSp add mod ord">
        <pc:chgData name="BRUNO HENRIQUE DE ALMEIDA LIMA ." userId="98a5eb81-2845-4350-b2fc-7dfe1a7cf7ea" providerId="ADAL" clId="{2E80AEDD-7919-4CA1-8E33-759F602CDCDB}" dt="2023-04-27T12:04:16.028" v="51" actId="14100"/>
        <pc:sldMkLst>
          <pc:docMk/>
          <pc:sldMk cId="4100630041" sldId="344"/>
        </pc:sldMkLst>
        <pc:spChg chg="add del mod">
          <ac:chgData name="BRUNO HENRIQUE DE ALMEIDA LIMA ." userId="98a5eb81-2845-4350-b2fc-7dfe1a7cf7ea" providerId="ADAL" clId="{2E80AEDD-7919-4CA1-8E33-759F602CDCDB}" dt="2023-04-27T12:04:09.726" v="49" actId="478"/>
          <ac:spMkLst>
            <pc:docMk/>
            <pc:sldMk cId="4100630041" sldId="344"/>
            <ac:spMk id="3" creationId="{01C655AD-C4CD-6DC0-13EB-AA895762D486}"/>
          </ac:spMkLst>
        </pc:spChg>
        <pc:spChg chg="del">
          <ac:chgData name="BRUNO HENRIQUE DE ALMEIDA LIMA ." userId="98a5eb81-2845-4350-b2fc-7dfe1a7cf7ea" providerId="ADAL" clId="{2E80AEDD-7919-4CA1-8E33-759F602CDCDB}" dt="2023-04-27T12:04:07.052" v="47" actId="478"/>
          <ac:spMkLst>
            <pc:docMk/>
            <pc:sldMk cId="4100630041" sldId="344"/>
            <ac:spMk id="1459" creationId="{00000000-0000-0000-0000-000000000000}"/>
          </ac:spMkLst>
        </pc:spChg>
        <pc:spChg chg="mod">
          <ac:chgData name="BRUNO HENRIQUE DE ALMEIDA LIMA ." userId="98a5eb81-2845-4350-b2fc-7dfe1a7cf7ea" providerId="ADAL" clId="{2E80AEDD-7919-4CA1-8E33-759F602CDCDB}" dt="2023-04-27T12:04:16.028" v="51" actId="14100"/>
          <ac:spMkLst>
            <pc:docMk/>
            <pc:sldMk cId="4100630041" sldId="344"/>
            <ac:spMk id="1461" creationId="{00000000-0000-0000-0000-000000000000}"/>
          </ac:spMkLst>
        </pc:spChg>
        <pc:spChg chg="del">
          <ac:chgData name="BRUNO HENRIQUE DE ALMEIDA LIMA ." userId="98a5eb81-2845-4350-b2fc-7dfe1a7cf7ea" providerId="ADAL" clId="{2E80AEDD-7919-4CA1-8E33-759F602CDCDB}" dt="2023-04-27T12:04:06.473" v="46" actId="478"/>
          <ac:spMkLst>
            <pc:docMk/>
            <pc:sldMk cId="4100630041" sldId="344"/>
            <ac:spMk id="1465" creationId="{00000000-0000-0000-0000-000000000000}"/>
          </ac:spMkLst>
        </pc:spChg>
        <pc:grpChg chg="del">
          <ac:chgData name="BRUNO HENRIQUE DE ALMEIDA LIMA ." userId="98a5eb81-2845-4350-b2fc-7dfe1a7cf7ea" providerId="ADAL" clId="{2E80AEDD-7919-4CA1-8E33-759F602CDCDB}" dt="2023-04-27T12:04:08.685" v="48" actId="478"/>
          <ac:grpSpMkLst>
            <pc:docMk/>
            <pc:sldMk cId="4100630041" sldId="344"/>
            <ac:grpSpMk id="1468" creationId="{00000000-0000-0000-0000-000000000000}"/>
          </ac:grpSpMkLst>
        </pc:grpChg>
        <pc:picChg chg="del">
          <ac:chgData name="BRUNO HENRIQUE DE ALMEIDA LIMA ." userId="98a5eb81-2845-4350-b2fc-7dfe1a7cf7ea" providerId="ADAL" clId="{2E80AEDD-7919-4CA1-8E33-759F602CDCDB}" dt="2023-04-27T12:04:04.133" v="45" actId="478"/>
          <ac:picMkLst>
            <pc:docMk/>
            <pc:sldMk cId="4100630041" sldId="344"/>
            <ac:picMk id="4" creationId="{9230C0CA-C20D-B4AA-4707-8C248DD99A85}"/>
          </ac:picMkLst>
        </pc:picChg>
      </pc:sldChg>
      <pc:sldChg chg="addSp modSp add mod ord">
        <pc:chgData name="BRUNO HENRIQUE DE ALMEIDA LIMA ." userId="98a5eb81-2845-4350-b2fc-7dfe1a7cf7ea" providerId="ADAL" clId="{2E80AEDD-7919-4CA1-8E33-759F602CDCDB}" dt="2023-04-27T12:13:57.877" v="667" actId="20577"/>
        <pc:sldMkLst>
          <pc:docMk/>
          <pc:sldMk cId="3653228054" sldId="345"/>
        </pc:sldMkLst>
        <pc:spChg chg="mod">
          <ac:chgData name="BRUNO HENRIQUE DE ALMEIDA LIMA ." userId="98a5eb81-2845-4350-b2fc-7dfe1a7cf7ea" providerId="ADAL" clId="{2E80AEDD-7919-4CA1-8E33-759F602CDCDB}" dt="2023-04-27T12:13:57.877" v="667" actId="20577"/>
          <ac:spMkLst>
            <pc:docMk/>
            <pc:sldMk cId="3653228054" sldId="345"/>
            <ac:spMk id="1461" creationId="{00000000-0000-0000-0000-000000000000}"/>
          </ac:spMkLst>
        </pc:spChg>
        <pc:picChg chg="add mod">
          <ac:chgData name="BRUNO HENRIQUE DE ALMEIDA LIMA ." userId="98a5eb81-2845-4350-b2fc-7dfe1a7cf7ea" providerId="ADAL" clId="{2E80AEDD-7919-4CA1-8E33-759F602CDCDB}" dt="2023-04-27T12:05:48.095" v="125" actId="1076"/>
          <ac:picMkLst>
            <pc:docMk/>
            <pc:sldMk cId="3653228054" sldId="345"/>
            <ac:picMk id="2" creationId="{7DC399F3-6F2A-E32D-06D9-D28B85CF374E}"/>
          </ac:picMkLst>
        </pc:picChg>
      </pc:sldChg>
      <pc:sldMasterChg chg="addSldLayout delSldLayout">
        <pc:chgData name="BRUNO HENRIQUE DE ALMEIDA LIMA ." userId="98a5eb81-2845-4350-b2fc-7dfe1a7cf7ea" providerId="ADAL" clId="{2E80AEDD-7919-4CA1-8E33-759F602CDCDB}" dt="2023-04-27T12:13:22.309" v="644" actId="47"/>
        <pc:sldMasterMkLst>
          <pc:docMk/>
          <pc:sldMasterMk cId="0" sldId="2147483690"/>
        </pc:sldMasterMkLst>
        <pc:sldLayoutChg chg="del">
          <pc:chgData name="BRUNO HENRIQUE DE ALMEIDA LIMA ." userId="98a5eb81-2845-4350-b2fc-7dfe1a7cf7ea" providerId="ADAL" clId="{2E80AEDD-7919-4CA1-8E33-759F602CDCDB}" dt="2023-04-27T12:13:16.663" v="633" actId="47"/>
          <pc:sldLayoutMkLst>
            <pc:docMk/>
            <pc:sldMasterMk cId="0" sldId="2147483690"/>
            <pc:sldLayoutMk cId="0" sldId="2147483651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16.213" v="632" actId="47"/>
          <pc:sldLayoutMkLst>
            <pc:docMk/>
            <pc:sldMasterMk cId="0" sldId="2147483690"/>
            <pc:sldLayoutMk cId="0" sldId="2147483653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26.277" v="592" actId="47"/>
          <pc:sldLayoutMkLst>
            <pc:docMk/>
            <pc:sldMasterMk cId="0" sldId="2147483690"/>
            <pc:sldLayoutMk cId="0" sldId="2147483654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23.367" v="586" actId="47"/>
          <pc:sldLayoutMkLst>
            <pc:docMk/>
            <pc:sldMasterMk cId="0" sldId="2147483690"/>
            <pc:sldLayoutMk cId="0" sldId="2147483656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31.609" v="603" actId="47"/>
          <pc:sldLayoutMkLst>
            <pc:docMk/>
            <pc:sldMasterMk cId="0" sldId="2147483690"/>
            <pc:sldLayoutMk cId="0" sldId="2147483657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27.218" v="594" actId="47"/>
          <pc:sldLayoutMkLst>
            <pc:docMk/>
            <pc:sldMasterMk cId="0" sldId="2147483690"/>
            <pc:sldLayoutMk cId="0" sldId="2147483661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50.787" v="608" actId="47"/>
          <pc:sldLayoutMkLst>
            <pc:docMk/>
            <pc:sldMasterMk cId="0" sldId="2147483690"/>
            <pc:sldLayoutMk cId="0" sldId="2147483662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28.147" v="596" actId="47"/>
          <pc:sldLayoutMkLst>
            <pc:docMk/>
            <pc:sldMasterMk cId="0" sldId="2147483690"/>
            <pc:sldLayoutMk cId="0" sldId="2147483663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25.353" v="590" actId="47"/>
          <pc:sldLayoutMkLst>
            <pc:docMk/>
            <pc:sldMasterMk cId="0" sldId="2147483690"/>
            <pc:sldLayoutMk cId="0" sldId="2147483664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25.793" v="591" actId="47"/>
          <pc:sldLayoutMkLst>
            <pc:docMk/>
            <pc:sldMasterMk cId="0" sldId="2147483690"/>
            <pc:sldLayoutMk cId="0" sldId="2147483665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14.872" v="629" actId="47"/>
          <pc:sldLayoutMkLst>
            <pc:docMk/>
            <pc:sldMasterMk cId="0" sldId="2147483690"/>
            <pc:sldLayoutMk cId="0" sldId="2147483667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15.385" v="630" actId="47"/>
          <pc:sldLayoutMkLst>
            <pc:docMk/>
            <pc:sldMasterMk cId="0" sldId="2147483690"/>
            <pc:sldLayoutMk cId="0" sldId="2147483668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00.101" v="618" actId="47"/>
          <pc:sldLayoutMkLst>
            <pc:docMk/>
            <pc:sldMasterMk cId="0" sldId="2147483690"/>
            <pc:sldLayoutMk cId="0" sldId="2147483670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01.219" v="620" actId="47"/>
          <pc:sldLayoutMkLst>
            <pc:docMk/>
            <pc:sldMasterMk cId="0" sldId="2147483690"/>
            <pc:sldLayoutMk cId="0" sldId="2147483671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21.253" v="641" actId="47"/>
          <pc:sldLayoutMkLst>
            <pc:docMk/>
            <pc:sldMasterMk cId="0" sldId="2147483690"/>
            <pc:sldLayoutMk cId="0" sldId="2147483672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15.851" v="631" actId="47"/>
          <pc:sldLayoutMkLst>
            <pc:docMk/>
            <pc:sldMasterMk cId="0" sldId="2147483690"/>
            <pc:sldLayoutMk cId="0" sldId="2147483674"/>
          </pc:sldLayoutMkLst>
        </pc:sldLayoutChg>
        <pc:sldLayoutChg chg="add del">
          <pc:chgData name="BRUNO HENRIQUE DE ALMEIDA LIMA ." userId="98a5eb81-2845-4350-b2fc-7dfe1a7cf7ea" providerId="ADAL" clId="{2E80AEDD-7919-4CA1-8E33-759F602CDCDB}" dt="2023-04-27T12:13:18.474" v="636" actId="47"/>
          <pc:sldLayoutMkLst>
            <pc:docMk/>
            <pc:sldMasterMk cId="0" sldId="2147483690"/>
            <pc:sldLayoutMk cId="0" sldId="2147483675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58.216" v="616" actId="47"/>
          <pc:sldLayoutMkLst>
            <pc:docMk/>
            <pc:sldMasterMk cId="0" sldId="2147483690"/>
            <pc:sldLayoutMk cId="0" sldId="2147483676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17.003" v="634" actId="47"/>
          <pc:sldLayoutMkLst>
            <pc:docMk/>
            <pc:sldMasterMk cId="0" sldId="2147483690"/>
            <pc:sldLayoutMk cId="0" sldId="2147483677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22.309" v="644" actId="47"/>
          <pc:sldLayoutMkLst>
            <pc:docMk/>
            <pc:sldMasterMk cId="0" sldId="2147483690"/>
            <pc:sldLayoutMk cId="0" sldId="2147483678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3:01.638" v="621" actId="47"/>
          <pc:sldLayoutMkLst>
            <pc:docMk/>
            <pc:sldMasterMk cId="0" sldId="2147483690"/>
            <pc:sldLayoutMk cId="0" sldId="2147483681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52.389" v="610" actId="47"/>
          <pc:sldLayoutMkLst>
            <pc:docMk/>
            <pc:sldMasterMk cId="0" sldId="2147483690"/>
            <pc:sldLayoutMk cId="0" sldId="2147483682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54.762" v="613" actId="47"/>
          <pc:sldLayoutMkLst>
            <pc:docMk/>
            <pc:sldMasterMk cId="0" sldId="2147483690"/>
            <pc:sldLayoutMk cId="0" sldId="2147483683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53.669" v="612" actId="47"/>
          <pc:sldLayoutMkLst>
            <pc:docMk/>
            <pc:sldMasterMk cId="0" sldId="2147483690"/>
            <pc:sldLayoutMk cId="0" sldId="2147483684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32.094" v="604" actId="47"/>
          <pc:sldLayoutMkLst>
            <pc:docMk/>
            <pc:sldMasterMk cId="0" sldId="2147483690"/>
            <pc:sldLayoutMk cId="0" sldId="2147483685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26.768" v="593" actId="47"/>
          <pc:sldLayoutMkLst>
            <pc:docMk/>
            <pc:sldMasterMk cId="0" sldId="2147483690"/>
            <pc:sldLayoutMk cId="0" sldId="2147483686"/>
          </pc:sldLayoutMkLst>
        </pc:sldLayoutChg>
        <pc:sldLayoutChg chg="del">
          <pc:chgData name="BRUNO HENRIQUE DE ALMEIDA LIMA ." userId="98a5eb81-2845-4350-b2fc-7dfe1a7cf7ea" providerId="ADAL" clId="{2E80AEDD-7919-4CA1-8E33-759F602CDCDB}" dt="2023-04-27T12:12:48.998" v="605" actId="47"/>
          <pc:sldLayoutMkLst>
            <pc:docMk/>
            <pc:sldMasterMk cId="0" sldId="2147483690"/>
            <pc:sldLayoutMk cId="0" sldId="2147483687"/>
          </pc:sldLayoutMkLst>
        </pc:sldLayoutChg>
        <pc:sldLayoutChg chg="add del">
          <pc:chgData name="BRUNO HENRIQUE DE ALMEIDA LIMA ." userId="98a5eb81-2845-4350-b2fc-7dfe1a7cf7ea" providerId="ADAL" clId="{2E80AEDD-7919-4CA1-8E33-759F602CDCDB}" dt="2023-04-27T12:13:04.323" v="625" actId="47"/>
          <pc:sldLayoutMkLst>
            <pc:docMk/>
            <pc:sldMasterMk cId="0" sldId="2147483690"/>
            <pc:sldLayoutMk cId="0" sldId="2147483688"/>
          </pc:sldLayoutMkLst>
        </pc:sldLayoutChg>
      </pc:sldMasterChg>
      <pc:sldMasterChg chg="add del addSldLayout delSldLayout">
        <pc:chgData name="BRUNO HENRIQUE DE ALMEIDA LIMA ." userId="98a5eb81-2845-4350-b2fc-7dfe1a7cf7ea" providerId="ADAL" clId="{2E80AEDD-7919-4CA1-8E33-759F602CDCDB}" dt="2023-04-27T12:13:27.676" v="664" actId="47"/>
        <pc:sldMasterMkLst>
          <pc:docMk/>
          <pc:sldMasterMk cId="0" sldId="2147483691"/>
        </pc:sldMasterMkLst>
        <pc:sldLayoutChg chg="add del">
          <pc:chgData name="BRUNO HENRIQUE DE ALMEIDA LIMA ." userId="98a5eb81-2845-4350-b2fc-7dfe1a7cf7ea" providerId="ADAL" clId="{2E80AEDD-7919-4CA1-8E33-759F602CDCDB}" dt="2023-04-27T12:13:27.676" v="664" actId="47"/>
          <pc:sldLayoutMkLst>
            <pc:docMk/>
            <pc:sldMasterMk cId="0" sldId="2147483691"/>
            <pc:sldLayoutMk cId="0" sldId="2147483689"/>
          </pc:sldLayoutMkLst>
        </pc:sldLayoutChg>
      </pc:sldMasterChg>
    </pc:docChg>
  </pc:docChgLst>
  <pc:docChgLst>
    <pc:chgData name="BRUNO HENRIQUE DE ALMEIDA LIMA ." userId="98a5eb81-2845-4350-b2fc-7dfe1a7cf7ea" providerId="ADAL" clId="{C3712FE8-8E3B-4D32-9325-C90C363F3FD1}"/>
    <pc:docChg chg="undo custSel addSld delSld modSld sldOrd">
      <pc:chgData name="BRUNO HENRIQUE DE ALMEIDA LIMA ." userId="98a5eb81-2845-4350-b2fc-7dfe1a7cf7ea" providerId="ADAL" clId="{C3712FE8-8E3B-4D32-9325-C90C363F3FD1}" dt="2023-04-28T12:13:25.383" v="869" actId="1076"/>
      <pc:docMkLst>
        <pc:docMk/>
      </pc:docMkLst>
      <pc:sldChg chg="modSp mod">
        <pc:chgData name="BRUNO HENRIQUE DE ALMEIDA LIMA ." userId="98a5eb81-2845-4350-b2fc-7dfe1a7cf7ea" providerId="ADAL" clId="{C3712FE8-8E3B-4D32-9325-C90C363F3FD1}" dt="2023-04-28T10:58:45.982" v="810" actId="14100"/>
        <pc:sldMkLst>
          <pc:docMk/>
          <pc:sldMk cId="0" sldId="256"/>
        </pc:sldMkLst>
        <pc:spChg chg="mod">
          <ac:chgData name="BRUNO HENRIQUE DE ALMEIDA LIMA ." userId="98a5eb81-2845-4350-b2fc-7dfe1a7cf7ea" providerId="ADAL" clId="{C3712FE8-8E3B-4D32-9325-C90C363F3FD1}" dt="2023-04-28T10:58:45.982" v="810" actId="14100"/>
          <ac:spMkLst>
            <pc:docMk/>
            <pc:sldMk cId="0" sldId="256"/>
            <ac:spMk id="882" creationId="{00000000-0000-0000-0000-000000000000}"/>
          </ac:spMkLst>
        </pc:spChg>
      </pc:sldChg>
      <pc:sldChg chg="modSp mod">
        <pc:chgData name="BRUNO HENRIQUE DE ALMEIDA LIMA ." userId="98a5eb81-2845-4350-b2fc-7dfe1a7cf7ea" providerId="ADAL" clId="{C3712FE8-8E3B-4D32-9325-C90C363F3FD1}" dt="2023-04-28T12:13:25.383" v="869" actId="1076"/>
        <pc:sldMkLst>
          <pc:docMk/>
          <pc:sldMk cId="0" sldId="260"/>
        </pc:sldMkLst>
        <pc:spChg chg="mod">
          <ac:chgData name="BRUNO HENRIQUE DE ALMEIDA LIMA ." userId="98a5eb81-2845-4350-b2fc-7dfe1a7cf7ea" providerId="ADAL" clId="{C3712FE8-8E3B-4D32-9325-C90C363F3FD1}" dt="2023-04-28T12:13:00.560" v="866" actId="1076"/>
          <ac:spMkLst>
            <pc:docMk/>
            <pc:sldMk cId="0" sldId="260"/>
            <ac:spMk id="3" creationId="{CD8564DD-200D-E7EE-5C7E-EB45B21CF431}"/>
          </ac:spMkLst>
        </pc:spChg>
        <pc:spChg chg="mod">
          <ac:chgData name="BRUNO HENRIQUE DE ALMEIDA LIMA ." userId="98a5eb81-2845-4350-b2fc-7dfe1a7cf7ea" providerId="ADAL" clId="{C3712FE8-8E3B-4D32-9325-C90C363F3FD1}" dt="2023-04-28T12:10:39.107" v="832" actId="20577"/>
          <ac:spMkLst>
            <pc:docMk/>
            <pc:sldMk cId="0" sldId="260"/>
            <ac:spMk id="5" creationId="{E02459BA-0D11-4E7B-936B-5F35AC2AD5EE}"/>
          </ac:spMkLst>
        </pc:spChg>
        <pc:spChg chg="mod">
          <ac:chgData name="BRUNO HENRIQUE DE ALMEIDA LIMA ." userId="98a5eb81-2845-4350-b2fc-7dfe1a7cf7ea" providerId="ADAL" clId="{C3712FE8-8E3B-4D32-9325-C90C363F3FD1}" dt="2023-04-28T12:13:02.625" v="867" actId="1076"/>
          <ac:spMkLst>
            <pc:docMk/>
            <pc:sldMk cId="0" sldId="260"/>
            <ac:spMk id="1209" creationId="{00000000-0000-0000-0000-000000000000}"/>
          </ac:spMkLst>
        </pc:spChg>
        <pc:picChg chg="mod">
          <ac:chgData name="BRUNO HENRIQUE DE ALMEIDA LIMA ." userId="98a5eb81-2845-4350-b2fc-7dfe1a7cf7ea" providerId="ADAL" clId="{C3712FE8-8E3B-4D32-9325-C90C363F3FD1}" dt="2023-04-28T12:13:25.383" v="869" actId="1076"/>
          <ac:picMkLst>
            <pc:docMk/>
            <pc:sldMk cId="0" sldId="260"/>
            <ac:picMk id="2" creationId="{20F220BB-8652-E94B-EBF5-D63DEF11C3C7}"/>
          </ac:picMkLst>
        </pc:picChg>
      </pc:sldChg>
      <pc:sldChg chg="del">
        <pc:chgData name="BRUNO HENRIQUE DE ALMEIDA LIMA ." userId="98a5eb81-2845-4350-b2fc-7dfe1a7cf7ea" providerId="ADAL" clId="{C3712FE8-8E3B-4D32-9325-C90C363F3FD1}" dt="2023-04-28T10:58:36.250" v="809" actId="47"/>
        <pc:sldMkLst>
          <pc:docMk/>
          <pc:sldMk cId="0" sldId="262"/>
        </pc:sldMkLst>
      </pc:sldChg>
      <pc:sldChg chg="modSp mod">
        <pc:chgData name="BRUNO HENRIQUE DE ALMEIDA LIMA ." userId="98a5eb81-2845-4350-b2fc-7dfe1a7cf7ea" providerId="ADAL" clId="{C3712FE8-8E3B-4D32-9325-C90C363F3FD1}" dt="2023-04-28T11:31:57.766" v="817" actId="1076"/>
        <pc:sldMkLst>
          <pc:docMk/>
          <pc:sldMk cId="0" sldId="264"/>
        </pc:sldMkLst>
        <pc:picChg chg="mod">
          <ac:chgData name="BRUNO HENRIQUE DE ALMEIDA LIMA ." userId="98a5eb81-2845-4350-b2fc-7dfe1a7cf7ea" providerId="ADAL" clId="{C3712FE8-8E3B-4D32-9325-C90C363F3FD1}" dt="2023-04-28T11:31:57.766" v="817" actId="1076"/>
          <ac:picMkLst>
            <pc:docMk/>
            <pc:sldMk cId="0" sldId="264"/>
            <ac:picMk id="2" creationId="{5415BD13-1778-DD13-3A38-D0685134A1F6}"/>
          </ac:picMkLst>
        </pc:picChg>
        <pc:picChg chg="mod">
          <ac:chgData name="BRUNO HENRIQUE DE ALMEIDA LIMA ." userId="98a5eb81-2845-4350-b2fc-7dfe1a7cf7ea" providerId="ADAL" clId="{C3712FE8-8E3B-4D32-9325-C90C363F3FD1}" dt="2023-04-28T11:31:56.935" v="816" actId="1076"/>
          <ac:picMkLst>
            <pc:docMk/>
            <pc:sldMk cId="0" sldId="264"/>
            <ac:picMk id="6" creationId="{97423A6C-3FA6-9091-D11E-588539A91319}"/>
          </ac:picMkLst>
        </pc:picChg>
      </pc:sldChg>
      <pc:sldChg chg="modSp mod">
        <pc:chgData name="BRUNO HENRIQUE DE ALMEIDA LIMA ." userId="98a5eb81-2845-4350-b2fc-7dfe1a7cf7ea" providerId="ADAL" clId="{C3712FE8-8E3B-4D32-9325-C90C363F3FD1}" dt="2023-04-28T12:05:30.803" v="825" actId="20577"/>
        <pc:sldMkLst>
          <pc:docMk/>
          <pc:sldMk cId="0" sldId="286"/>
        </pc:sldMkLst>
        <pc:spChg chg="mod">
          <ac:chgData name="BRUNO HENRIQUE DE ALMEIDA LIMA ." userId="98a5eb81-2845-4350-b2fc-7dfe1a7cf7ea" providerId="ADAL" clId="{C3712FE8-8E3B-4D32-9325-C90C363F3FD1}" dt="2023-04-28T12:05:30.803" v="825" actId="20577"/>
          <ac:spMkLst>
            <pc:docMk/>
            <pc:sldMk cId="0" sldId="286"/>
            <ac:spMk id="5" creationId="{24ED72BC-8378-2166-E266-80694AA71A77}"/>
          </ac:spMkLst>
        </pc:spChg>
      </pc:sldChg>
      <pc:sldChg chg="addSp delSp modSp mod ord">
        <pc:chgData name="BRUNO HENRIQUE DE ALMEIDA LIMA ." userId="98a5eb81-2845-4350-b2fc-7dfe1a7cf7ea" providerId="ADAL" clId="{C3712FE8-8E3B-4D32-9325-C90C363F3FD1}" dt="2023-04-26T12:49:05.226" v="481"/>
        <pc:sldMkLst>
          <pc:docMk/>
          <pc:sldMk cId="0" sldId="292"/>
        </pc:sldMkLst>
        <pc:spChg chg="add mod">
          <ac:chgData name="BRUNO HENRIQUE DE ALMEIDA LIMA ." userId="98a5eb81-2845-4350-b2fc-7dfe1a7cf7ea" providerId="ADAL" clId="{C3712FE8-8E3B-4D32-9325-C90C363F3FD1}" dt="2023-04-26T12:47:24.222" v="352" actId="20577"/>
          <ac:spMkLst>
            <pc:docMk/>
            <pc:sldMk cId="0" sldId="292"/>
            <ac:spMk id="6" creationId="{9B11B926-D316-C565-FA96-1358F2B14C2C}"/>
          </ac:spMkLst>
        </pc:spChg>
        <pc:spChg chg="add mod">
          <ac:chgData name="BRUNO HENRIQUE DE ALMEIDA LIMA ." userId="98a5eb81-2845-4350-b2fc-7dfe1a7cf7ea" providerId="ADAL" clId="{C3712FE8-8E3B-4D32-9325-C90C363F3FD1}" dt="2023-04-26T12:41:25.790" v="246" actId="1038"/>
          <ac:spMkLst>
            <pc:docMk/>
            <pc:sldMk cId="0" sldId="292"/>
            <ac:spMk id="7" creationId="{5DFDE338-DA2F-0430-06F5-DCCBA44A84FD}"/>
          </ac:spMkLst>
        </pc:spChg>
        <pc:spChg chg="add mod">
          <ac:chgData name="BRUNO HENRIQUE DE ALMEIDA LIMA ." userId="98a5eb81-2845-4350-b2fc-7dfe1a7cf7ea" providerId="ADAL" clId="{C3712FE8-8E3B-4D32-9325-C90C363F3FD1}" dt="2023-04-26T12:48:36.819" v="478" actId="313"/>
          <ac:spMkLst>
            <pc:docMk/>
            <pc:sldMk cId="0" sldId="292"/>
            <ac:spMk id="23" creationId="{C662B2BD-2C2B-454D-7711-A973561A45D2}"/>
          </ac:spMkLst>
        </pc:spChg>
        <pc:spChg chg="mod">
          <ac:chgData name="BRUNO HENRIQUE DE ALMEIDA LIMA ." userId="98a5eb81-2845-4350-b2fc-7dfe1a7cf7ea" providerId="ADAL" clId="{C3712FE8-8E3B-4D32-9325-C90C363F3FD1}" dt="2023-04-26T12:38:00.734" v="47" actId="122"/>
          <ac:spMkLst>
            <pc:docMk/>
            <pc:sldMk cId="0" sldId="292"/>
            <ac:spMk id="2502" creationId="{00000000-0000-0000-0000-000000000000}"/>
          </ac:spMkLst>
        </pc:spChg>
        <pc:spChg chg="del">
          <ac:chgData name="BRUNO HENRIQUE DE ALMEIDA LIMA ." userId="98a5eb81-2845-4350-b2fc-7dfe1a7cf7ea" providerId="ADAL" clId="{C3712FE8-8E3B-4D32-9325-C90C363F3FD1}" dt="2023-04-26T12:40:06.402" v="126" actId="478"/>
          <ac:spMkLst>
            <pc:docMk/>
            <pc:sldMk cId="0" sldId="292"/>
            <ac:spMk id="2503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47:18.095" v="345" actId="14100"/>
          <ac:spMkLst>
            <pc:docMk/>
            <pc:sldMk cId="0" sldId="292"/>
            <ac:spMk id="2504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47:58.161" v="366" actId="1076"/>
          <ac:spMkLst>
            <pc:docMk/>
            <pc:sldMk cId="0" sldId="292"/>
            <ac:spMk id="2505" creationId="{00000000-0000-0000-0000-000000000000}"/>
          </ac:spMkLst>
        </pc:spChg>
        <pc:spChg chg="del">
          <ac:chgData name="BRUNO HENRIQUE DE ALMEIDA LIMA ." userId="98a5eb81-2845-4350-b2fc-7dfe1a7cf7ea" providerId="ADAL" clId="{C3712FE8-8E3B-4D32-9325-C90C363F3FD1}" dt="2023-04-26T12:40:07.819" v="127" actId="478"/>
          <ac:spMkLst>
            <pc:docMk/>
            <pc:sldMk cId="0" sldId="292"/>
            <ac:spMk id="2506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48:04.173" v="368" actId="14100"/>
          <ac:spMkLst>
            <pc:docMk/>
            <pc:sldMk cId="0" sldId="292"/>
            <ac:spMk id="2507" creationId="{00000000-0000-0000-0000-000000000000}"/>
          </ac:spMkLst>
        </pc:spChg>
        <pc:spChg chg="del mod">
          <ac:chgData name="BRUNO HENRIQUE DE ALMEIDA LIMA ." userId="98a5eb81-2845-4350-b2fc-7dfe1a7cf7ea" providerId="ADAL" clId="{C3712FE8-8E3B-4D32-9325-C90C363F3FD1}" dt="2023-04-26T12:47:38.498" v="361" actId="478"/>
          <ac:spMkLst>
            <pc:docMk/>
            <pc:sldMk cId="0" sldId="292"/>
            <ac:spMk id="2508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37:34.879" v="39" actId="1076"/>
          <ac:spMkLst>
            <pc:docMk/>
            <pc:sldMk cId="0" sldId="292"/>
            <ac:spMk id="2509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37:46.122" v="42" actId="1076"/>
          <ac:spMkLst>
            <pc:docMk/>
            <pc:sldMk cId="0" sldId="292"/>
            <ac:spMk id="2511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40:24.038" v="134" actId="1076"/>
          <ac:spMkLst>
            <pc:docMk/>
            <pc:sldMk cId="0" sldId="292"/>
            <ac:spMk id="2513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46:30.362" v="263" actId="1076"/>
          <ac:spMkLst>
            <pc:docMk/>
            <pc:sldMk cId="0" sldId="292"/>
            <ac:spMk id="2514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47:55.294" v="365" actId="1076"/>
          <ac:spMkLst>
            <pc:docMk/>
            <pc:sldMk cId="0" sldId="292"/>
            <ac:spMk id="2516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46:27.535" v="262" actId="1076"/>
          <ac:spMkLst>
            <pc:docMk/>
            <pc:sldMk cId="0" sldId="292"/>
            <ac:spMk id="2517" creationId="{00000000-0000-0000-0000-000000000000}"/>
          </ac:spMkLst>
        </pc:spChg>
        <pc:grpChg chg="del">
          <ac:chgData name="BRUNO HENRIQUE DE ALMEIDA LIMA ." userId="98a5eb81-2845-4350-b2fc-7dfe1a7cf7ea" providerId="ADAL" clId="{C3712FE8-8E3B-4D32-9325-C90C363F3FD1}" dt="2023-04-26T12:36:42.447" v="0" actId="478"/>
          <ac:grpSpMkLst>
            <pc:docMk/>
            <pc:sldMk cId="0" sldId="292"/>
            <ac:grpSpMk id="2425" creationId="{00000000-0000-0000-0000-000000000000}"/>
          </ac:grpSpMkLst>
        </pc:grpChg>
        <pc:picChg chg="add mod ord">
          <ac:chgData name="BRUNO HENRIQUE DE ALMEIDA LIMA ." userId="98a5eb81-2845-4350-b2fc-7dfe1a7cf7ea" providerId="ADAL" clId="{C3712FE8-8E3B-4D32-9325-C90C363F3FD1}" dt="2023-04-26T12:37:32.162" v="38" actId="167"/>
          <ac:picMkLst>
            <pc:docMk/>
            <pc:sldMk cId="0" sldId="292"/>
            <ac:picMk id="3" creationId="{604ED014-DB69-02D1-D965-6FD1637158F3}"/>
          </ac:picMkLst>
        </pc:picChg>
        <pc:picChg chg="add mod ord">
          <ac:chgData name="BRUNO HENRIQUE DE ALMEIDA LIMA ." userId="98a5eb81-2845-4350-b2fc-7dfe1a7cf7ea" providerId="ADAL" clId="{C3712FE8-8E3B-4D32-9325-C90C363F3FD1}" dt="2023-04-26T12:40:22.444" v="133" actId="167"/>
          <ac:picMkLst>
            <pc:docMk/>
            <pc:sldMk cId="0" sldId="292"/>
            <ac:picMk id="9" creationId="{3F2A45F4-6A89-4B7E-8ACC-D1B6274624BE}"/>
          </ac:picMkLst>
        </pc:picChg>
        <pc:picChg chg="add mod ord">
          <ac:chgData name="BRUNO HENRIQUE DE ALMEIDA LIMA ." userId="98a5eb81-2845-4350-b2fc-7dfe1a7cf7ea" providerId="ADAL" clId="{C3712FE8-8E3B-4D32-9325-C90C363F3FD1}" dt="2023-04-26T12:47:48.798" v="364" actId="14100"/>
          <ac:picMkLst>
            <pc:docMk/>
            <pc:sldMk cId="0" sldId="292"/>
            <ac:picMk id="18" creationId="{F2C3B9F0-33AF-00DA-EBE4-EB8DD5484922}"/>
          </ac:picMkLst>
        </pc:picChg>
        <pc:cxnChg chg="mod">
          <ac:chgData name="BRUNO HENRIQUE DE ALMEIDA LIMA ." userId="98a5eb81-2845-4350-b2fc-7dfe1a7cf7ea" providerId="ADAL" clId="{C3712FE8-8E3B-4D32-9325-C90C363F3FD1}" dt="2023-04-26T12:48:46.539" v="479" actId="14100"/>
          <ac:cxnSpMkLst>
            <pc:docMk/>
            <pc:sldMk cId="0" sldId="292"/>
            <ac:cxnSpMk id="2510" creationId="{00000000-0000-0000-0000-000000000000}"/>
          </ac:cxnSpMkLst>
        </pc:cxnChg>
        <pc:cxnChg chg="mod">
          <ac:chgData name="BRUNO HENRIQUE DE ALMEIDA LIMA ." userId="98a5eb81-2845-4350-b2fc-7dfe1a7cf7ea" providerId="ADAL" clId="{C3712FE8-8E3B-4D32-9325-C90C363F3FD1}" dt="2023-04-26T12:46:30.362" v="263" actId="1076"/>
          <ac:cxnSpMkLst>
            <pc:docMk/>
            <pc:sldMk cId="0" sldId="292"/>
            <ac:cxnSpMk id="2512" creationId="{00000000-0000-0000-0000-000000000000}"/>
          </ac:cxnSpMkLst>
        </pc:cxnChg>
        <pc:cxnChg chg="mod">
          <ac:chgData name="BRUNO HENRIQUE DE ALMEIDA LIMA ." userId="98a5eb81-2845-4350-b2fc-7dfe1a7cf7ea" providerId="ADAL" clId="{C3712FE8-8E3B-4D32-9325-C90C363F3FD1}" dt="2023-04-26T12:46:37.308" v="265" actId="14100"/>
          <ac:cxnSpMkLst>
            <pc:docMk/>
            <pc:sldMk cId="0" sldId="292"/>
            <ac:cxnSpMk id="2515" creationId="{00000000-0000-0000-0000-000000000000}"/>
          </ac:cxnSpMkLst>
        </pc:cxnChg>
      </pc:sldChg>
      <pc:sldChg chg="del">
        <pc:chgData name="BRUNO HENRIQUE DE ALMEIDA LIMA ." userId="98a5eb81-2845-4350-b2fc-7dfe1a7cf7ea" providerId="ADAL" clId="{C3712FE8-8E3B-4D32-9325-C90C363F3FD1}" dt="2023-04-28T10:58:32.211" v="808" actId="47"/>
        <pc:sldMkLst>
          <pc:docMk/>
          <pc:sldMk cId="0" sldId="297"/>
        </pc:sldMkLst>
      </pc:sldChg>
      <pc:sldChg chg="modSp mod">
        <pc:chgData name="BRUNO HENRIQUE DE ALMEIDA LIMA ." userId="98a5eb81-2845-4350-b2fc-7dfe1a7cf7ea" providerId="ADAL" clId="{C3712FE8-8E3B-4D32-9325-C90C363F3FD1}" dt="2023-04-28T12:01:34.622" v="821" actId="1036"/>
        <pc:sldMkLst>
          <pc:docMk/>
          <pc:sldMk cId="3355766283" sldId="342"/>
        </pc:sldMkLst>
        <pc:picChg chg="mod">
          <ac:chgData name="BRUNO HENRIQUE DE ALMEIDA LIMA ." userId="98a5eb81-2845-4350-b2fc-7dfe1a7cf7ea" providerId="ADAL" clId="{C3712FE8-8E3B-4D32-9325-C90C363F3FD1}" dt="2023-04-28T12:01:34.622" v="821" actId="1036"/>
          <ac:picMkLst>
            <pc:docMk/>
            <pc:sldMk cId="3355766283" sldId="342"/>
            <ac:picMk id="2" creationId="{0602CB31-80E1-4409-19F0-36ACBCF23110}"/>
          </ac:picMkLst>
        </pc:picChg>
      </pc:sldChg>
      <pc:sldChg chg="addSp delSp modSp add mod">
        <pc:chgData name="BRUNO HENRIQUE DE ALMEIDA LIMA ." userId="98a5eb81-2845-4350-b2fc-7dfe1a7cf7ea" providerId="ADAL" clId="{C3712FE8-8E3B-4D32-9325-C90C363F3FD1}" dt="2023-04-26T13:02:00.272" v="807" actId="20577"/>
        <pc:sldMkLst>
          <pc:docMk/>
          <pc:sldMk cId="605905990" sldId="343"/>
        </pc:sldMkLst>
        <pc:spChg chg="mod">
          <ac:chgData name="BRUNO HENRIQUE DE ALMEIDA LIMA ." userId="98a5eb81-2845-4350-b2fc-7dfe1a7cf7ea" providerId="ADAL" clId="{C3712FE8-8E3B-4D32-9325-C90C363F3FD1}" dt="2023-04-26T12:51:16.176" v="542" actId="14100"/>
          <ac:spMkLst>
            <pc:docMk/>
            <pc:sldMk cId="605905990" sldId="343"/>
            <ac:spMk id="6" creationId="{9B11B926-D316-C565-FA96-1358F2B14C2C}"/>
          </ac:spMkLst>
        </pc:spChg>
        <pc:spChg chg="del mod">
          <ac:chgData name="BRUNO HENRIQUE DE ALMEIDA LIMA ." userId="98a5eb81-2845-4350-b2fc-7dfe1a7cf7ea" providerId="ADAL" clId="{C3712FE8-8E3B-4D32-9325-C90C363F3FD1}" dt="2023-04-26T12:53:01.445" v="718" actId="478"/>
          <ac:spMkLst>
            <pc:docMk/>
            <pc:sldMk cId="605905990" sldId="343"/>
            <ac:spMk id="7" creationId="{5DFDE338-DA2F-0430-06F5-DCCBA44A84FD}"/>
          </ac:spMkLst>
        </pc:spChg>
        <pc:spChg chg="add mod">
          <ac:chgData name="BRUNO HENRIQUE DE ALMEIDA LIMA ." userId="98a5eb81-2845-4350-b2fc-7dfe1a7cf7ea" providerId="ADAL" clId="{C3712FE8-8E3B-4D32-9325-C90C363F3FD1}" dt="2023-04-26T13:00:40.425" v="735" actId="1076"/>
          <ac:spMkLst>
            <pc:docMk/>
            <pc:sldMk cId="605905990" sldId="343"/>
            <ac:spMk id="12" creationId="{57FC625D-E618-185C-6EE7-DE3BB00B0647}"/>
          </ac:spMkLst>
        </pc:spChg>
        <pc:spChg chg="add mod">
          <ac:chgData name="BRUNO HENRIQUE DE ALMEIDA LIMA ." userId="98a5eb81-2845-4350-b2fc-7dfe1a7cf7ea" providerId="ADAL" clId="{C3712FE8-8E3B-4D32-9325-C90C363F3FD1}" dt="2023-04-26T13:01:15.519" v="745" actId="20577"/>
          <ac:spMkLst>
            <pc:docMk/>
            <pc:sldMk cId="605905990" sldId="343"/>
            <ac:spMk id="15" creationId="{AA3D3A00-8B05-9E03-EC0B-8D59F6A61B8F}"/>
          </ac:spMkLst>
        </pc:spChg>
        <pc:spChg chg="add mod">
          <ac:chgData name="BRUNO HENRIQUE DE ALMEIDA LIMA ." userId="98a5eb81-2845-4350-b2fc-7dfe1a7cf7ea" providerId="ADAL" clId="{C3712FE8-8E3B-4D32-9325-C90C363F3FD1}" dt="2023-04-26T13:01:10.557" v="741" actId="1076"/>
          <ac:spMkLst>
            <pc:docMk/>
            <pc:sldMk cId="605905990" sldId="343"/>
            <ac:spMk id="17" creationId="{D1744A44-242D-AEE5-4AE9-931B25372598}"/>
          </ac:spMkLst>
        </pc:spChg>
        <pc:spChg chg="add mod">
          <ac:chgData name="BRUNO HENRIQUE DE ALMEIDA LIMA ." userId="98a5eb81-2845-4350-b2fc-7dfe1a7cf7ea" providerId="ADAL" clId="{C3712FE8-8E3B-4D32-9325-C90C363F3FD1}" dt="2023-04-26T13:01:48.616" v="771" actId="14100"/>
          <ac:spMkLst>
            <pc:docMk/>
            <pc:sldMk cId="605905990" sldId="343"/>
            <ac:spMk id="20" creationId="{4C4CFB4D-EF50-819B-10BB-6CB3CC19B072}"/>
          </ac:spMkLst>
        </pc:spChg>
        <pc:spChg chg="add mod">
          <ac:chgData name="BRUNO HENRIQUE DE ALMEIDA LIMA ." userId="98a5eb81-2845-4350-b2fc-7dfe1a7cf7ea" providerId="ADAL" clId="{C3712FE8-8E3B-4D32-9325-C90C363F3FD1}" dt="2023-04-26T13:02:00.272" v="807" actId="20577"/>
          <ac:spMkLst>
            <pc:docMk/>
            <pc:sldMk cId="605905990" sldId="343"/>
            <ac:spMk id="21" creationId="{E7E37CFF-D81C-0E6F-EA79-2FE91785602E}"/>
          </ac:spMkLst>
        </pc:spChg>
        <pc:spChg chg="del">
          <ac:chgData name="BRUNO HENRIQUE DE ALMEIDA LIMA ." userId="98a5eb81-2845-4350-b2fc-7dfe1a7cf7ea" providerId="ADAL" clId="{C3712FE8-8E3B-4D32-9325-C90C363F3FD1}" dt="2023-04-26T12:53:25.904" v="726" actId="478"/>
          <ac:spMkLst>
            <pc:docMk/>
            <pc:sldMk cId="605905990" sldId="343"/>
            <ac:spMk id="23" creationId="{C662B2BD-2C2B-454D-7711-A973561A45D2}"/>
          </ac:spMkLst>
        </pc:spChg>
        <pc:spChg chg="mod">
          <ac:chgData name="BRUNO HENRIQUE DE ALMEIDA LIMA ." userId="98a5eb81-2845-4350-b2fc-7dfe1a7cf7ea" providerId="ADAL" clId="{C3712FE8-8E3B-4D32-9325-C90C363F3FD1}" dt="2023-04-26T12:53:18.822" v="724" actId="1076"/>
          <ac:spMkLst>
            <pc:docMk/>
            <pc:sldMk cId="605905990" sldId="343"/>
            <ac:spMk id="2502" creationId="{00000000-0000-0000-0000-000000000000}"/>
          </ac:spMkLst>
        </pc:spChg>
        <pc:spChg chg="del">
          <ac:chgData name="BRUNO HENRIQUE DE ALMEIDA LIMA ." userId="98a5eb81-2845-4350-b2fc-7dfe1a7cf7ea" providerId="ADAL" clId="{C3712FE8-8E3B-4D32-9325-C90C363F3FD1}" dt="2023-04-26T12:53:24.443" v="725" actId="478"/>
          <ac:spMkLst>
            <pc:docMk/>
            <pc:sldMk cId="605905990" sldId="343"/>
            <ac:spMk id="2504" creationId="{00000000-0000-0000-0000-000000000000}"/>
          </ac:spMkLst>
        </pc:spChg>
        <pc:spChg chg="del">
          <ac:chgData name="BRUNO HENRIQUE DE ALMEIDA LIMA ." userId="98a5eb81-2845-4350-b2fc-7dfe1a7cf7ea" providerId="ADAL" clId="{C3712FE8-8E3B-4D32-9325-C90C363F3FD1}" dt="2023-04-26T12:53:24.443" v="725" actId="478"/>
          <ac:spMkLst>
            <pc:docMk/>
            <pc:sldMk cId="605905990" sldId="343"/>
            <ac:spMk id="2505" creationId="{00000000-0000-0000-0000-000000000000}"/>
          </ac:spMkLst>
        </pc:spChg>
        <pc:spChg chg="del">
          <ac:chgData name="BRUNO HENRIQUE DE ALMEIDA LIMA ." userId="98a5eb81-2845-4350-b2fc-7dfe1a7cf7ea" providerId="ADAL" clId="{C3712FE8-8E3B-4D32-9325-C90C363F3FD1}" dt="2023-04-26T12:53:24.443" v="725" actId="478"/>
          <ac:spMkLst>
            <pc:docMk/>
            <pc:sldMk cId="605905990" sldId="343"/>
            <ac:spMk id="2507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50:39.016" v="505" actId="1076"/>
          <ac:spMkLst>
            <pc:docMk/>
            <pc:sldMk cId="605905990" sldId="343"/>
            <ac:spMk id="2509" creationId="{00000000-0000-0000-0000-000000000000}"/>
          </ac:spMkLst>
        </pc:spChg>
        <pc:spChg chg="mod">
          <ac:chgData name="BRUNO HENRIQUE DE ALMEIDA LIMA ." userId="98a5eb81-2845-4350-b2fc-7dfe1a7cf7ea" providerId="ADAL" clId="{C3712FE8-8E3B-4D32-9325-C90C363F3FD1}" dt="2023-04-26T12:50:52.645" v="511" actId="1076"/>
          <ac:spMkLst>
            <pc:docMk/>
            <pc:sldMk cId="605905990" sldId="343"/>
            <ac:spMk id="2511" creationId="{00000000-0000-0000-0000-000000000000}"/>
          </ac:spMkLst>
        </pc:spChg>
        <pc:spChg chg="del">
          <ac:chgData name="BRUNO HENRIQUE DE ALMEIDA LIMA ." userId="98a5eb81-2845-4350-b2fc-7dfe1a7cf7ea" providerId="ADAL" clId="{C3712FE8-8E3B-4D32-9325-C90C363F3FD1}" dt="2023-04-26T12:53:16.395" v="722" actId="478"/>
          <ac:spMkLst>
            <pc:docMk/>
            <pc:sldMk cId="605905990" sldId="343"/>
            <ac:spMk id="2513" creationId="{00000000-0000-0000-0000-000000000000}"/>
          </ac:spMkLst>
        </pc:spChg>
        <pc:spChg chg="del">
          <ac:chgData name="BRUNO HENRIQUE DE ALMEIDA LIMA ." userId="98a5eb81-2845-4350-b2fc-7dfe1a7cf7ea" providerId="ADAL" clId="{C3712FE8-8E3B-4D32-9325-C90C363F3FD1}" dt="2023-04-26T12:53:16.395" v="722" actId="478"/>
          <ac:spMkLst>
            <pc:docMk/>
            <pc:sldMk cId="605905990" sldId="343"/>
            <ac:spMk id="2514" creationId="{00000000-0000-0000-0000-000000000000}"/>
          </ac:spMkLst>
        </pc:spChg>
        <pc:spChg chg="del">
          <ac:chgData name="BRUNO HENRIQUE DE ALMEIDA LIMA ." userId="98a5eb81-2845-4350-b2fc-7dfe1a7cf7ea" providerId="ADAL" clId="{C3712FE8-8E3B-4D32-9325-C90C363F3FD1}" dt="2023-04-26T12:53:16.395" v="722" actId="478"/>
          <ac:spMkLst>
            <pc:docMk/>
            <pc:sldMk cId="605905990" sldId="343"/>
            <ac:spMk id="2516" creationId="{00000000-0000-0000-0000-000000000000}"/>
          </ac:spMkLst>
        </pc:spChg>
        <pc:spChg chg="del">
          <ac:chgData name="BRUNO HENRIQUE DE ALMEIDA LIMA ." userId="98a5eb81-2845-4350-b2fc-7dfe1a7cf7ea" providerId="ADAL" clId="{C3712FE8-8E3B-4D32-9325-C90C363F3FD1}" dt="2023-04-26T12:53:16.395" v="722" actId="478"/>
          <ac:spMkLst>
            <pc:docMk/>
            <pc:sldMk cId="605905990" sldId="343"/>
            <ac:spMk id="2517" creationId="{00000000-0000-0000-0000-000000000000}"/>
          </ac:spMkLst>
        </pc:spChg>
        <pc:picChg chg="del">
          <ac:chgData name="BRUNO HENRIQUE DE ALMEIDA LIMA ." userId="98a5eb81-2845-4350-b2fc-7dfe1a7cf7ea" providerId="ADAL" clId="{C3712FE8-8E3B-4D32-9325-C90C363F3FD1}" dt="2023-04-26T12:49:27.030" v="493" actId="478"/>
          <ac:picMkLst>
            <pc:docMk/>
            <pc:sldMk cId="605905990" sldId="343"/>
            <ac:picMk id="3" creationId="{604ED014-DB69-02D1-D965-6FD1637158F3}"/>
          </ac:picMkLst>
        </pc:picChg>
        <pc:picChg chg="add mod ord">
          <ac:chgData name="BRUNO HENRIQUE DE ALMEIDA LIMA ." userId="98a5eb81-2845-4350-b2fc-7dfe1a7cf7ea" providerId="ADAL" clId="{C3712FE8-8E3B-4D32-9325-C90C363F3FD1}" dt="2023-04-26T12:50:37.356" v="504" actId="1076"/>
          <ac:picMkLst>
            <pc:docMk/>
            <pc:sldMk cId="605905990" sldId="343"/>
            <ac:picMk id="4" creationId="{A7348E91-DB52-6F93-3420-6AE57D18D595}"/>
          </ac:picMkLst>
        </pc:picChg>
        <pc:picChg chg="del">
          <ac:chgData name="BRUNO HENRIQUE DE ALMEIDA LIMA ." userId="98a5eb81-2845-4350-b2fc-7dfe1a7cf7ea" providerId="ADAL" clId="{C3712FE8-8E3B-4D32-9325-C90C363F3FD1}" dt="2023-04-26T12:49:28.084" v="494" actId="478"/>
          <ac:picMkLst>
            <pc:docMk/>
            <pc:sldMk cId="605905990" sldId="343"/>
            <ac:picMk id="9" creationId="{3F2A45F4-6A89-4B7E-8ACC-D1B6274624BE}"/>
          </ac:picMkLst>
        </pc:picChg>
        <pc:picChg chg="add mod">
          <ac:chgData name="BRUNO HENRIQUE DE ALMEIDA LIMA ." userId="98a5eb81-2845-4350-b2fc-7dfe1a7cf7ea" providerId="ADAL" clId="{C3712FE8-8E3B-4D32-9325-C90C363F3FD1}" dt="2023-04-26T13:00:42.966" v="736" actId="1076"/>
          <ac:picMkLst>
            <pc:docMk/>
            <pc:sldMk cId="605905990" sldId="343"/>
            <ac:picMk id="14" creationId="{94387CE8-1BEA-D93B-555E-64D3A193CDD9}"/>
          </ac:picMkLst>
        </pc:picChg>
        <pc:picChg chg="del">
          <ac:chgData name="BRUNO HENRIQUE DE ALMEIDA LIMA ." userId="98a5eb81-2845-4350-b2fc-7dfe1a7cf7ea" providerId="ADAL" clId="{C3712FE8-8E3B-4D32-9325-C90C363F3FD1}" dt="2023-04-26T12:49:28.596" v="495" actId="478"/>
          <ac:picMkLst>
            <pc:docMk/>
            <pc:sldMk cId="605905990" sldId="343"/>
            <ac:picMk id="18" creationId="{F2C3B9F0-33AF-00DA-EBE4-EB8DD5484922}"/>
          </ac:picMkLst>
        </pc:picChg>
        <pc:cxnChg chg="add mod">
          <ac:chgData name="BRUNO HENRIQUE DE ALMEIDA LIMA ." userId="98a5eb81-2845-4350-b2fc-7dfe1a7cf7ea" providerId="ADAL" clId="{C3712FE8-8E3B-4D32-9325-C90C363F3FD1}" dt="2023-04-26T13:01:13.908" v="743" actId="14100"/>
          <ac:cxnSpMkLst>
            <pc:docMk/>
            <pc:sldMk cId="605905990" sldId="343"/>
            <ac:cxnSpMk id="16" creationId="{ED06E499-E41B-EA46-55CC-7D8C4E4DF28A}"/>
          </ac:cxnSpMkLst>
        </pc:cxnChg>
        <pc:cxnChg chg="mod">
          <ac:chgData name="BRUNO HENRIQUE DE ALMEIDA LIMA ." userId="98a5eb81-2845-4350-b2fc-7dfe1a7cf7ea" providerId="ADAL" clId="{C3712FE8-8E3B-4D32-9325-C90C363F3FD1}" dt="2023-04-26T12:50:49.648" v="510" actId="14100"/>
          <ac:cxnSpMkLst>
            <pc:docMk/>
            <pc:sldMk cId="605905990" sldId="343"/>
            <ac:cxnSpMk id="2510" creationId="{00000000-0000-0000-0000-000000000000}"/>
          </ac:cxnSpMkLst>
        </pc:cxnChg>
        <pc:cxnChg chg="del mod">
          <ac:chgData name="BRUNO HENRIQUE DE ALMEIDA LIMA ." userId="98a5eb81-2845-4350-b2fc-7dfe1a7cf7ea" providerId="ADAL" clId="{C3712FE8-8E3B-4D32-9325-C90C363F3FD1}" dt="2023-04-26T12:53:16.395" v="722" actId="478"/>
          <ac:cxnSpMkLst>
            <pc:docMk/>
            <pc:sldMk cId="605905990" sldId="343"/>
            <ac:cxnSpMk id="2512" creationId="{00000000-0000-0000-0000-000000000000}"/>
          </ac:cxnSpMkLst>
        </pc:cxnChg>
        <pc:cxnChg chg="del mod">
          <ac:chgData name="BRUNO HENRIQUE DE ALMEIDA LIMA ." userId="98a5eb81-2845-4350-b2fc-7dfe1a7cf7ea" providerId="ADAL" clId="{C3712FE8-8E3B-4D32-9325-C90C363F3FD1}" dt="2023-04-26T12:53:16.395" v="722" actId="478"/>
          <ac:cxnSpMkLst>
            <pc:docMk/>
            <pc:sldMk cId="605905990" sldId="343"/>
            <ac:cxnSpMk id="2515" creationId="{00000000-0000-0000-0000-000000000000}"/>
          </ac:cxnSpMkLst>
        </pc:cxnChg>
      </pc:sldChg>
      <pc:sldMasterChg chg="delSldLayout">
        <pc:chgData name="BRUNO HENRIQUE DE ALMEIDA LIMA ." userId="98a5eb81-2845-4350-b2fc-7dfe1a7cf7ea" providerId="ADAL" clId="{C3712FE8-8E3B-4D32-9325-C90C363F3FD1}" dt="2023-04-28T10:58:36.250" v="809" actId="47"/>
        <pc:sldMasterMkLst>
          <pc:docMk/>
          <pc:sldMasterMk cId="0" sldId="2147483690"/>
        </pc:sldMasterMkLst>
        <pc:sldLayoutChg chg="del">
          <pc:chgData name="BRUNO HENRIQUE DE ALMEIDA LIMA ." userId="98a5eb81-2845-4350-b2fc-7dfe1a7cf7ea" providerId="ADAL" clId="{C3712FE8-8E3B-4D32-9325-C90C363F3FD1}" dt="2023-04-28T10:58:36.250" v="809" actId="47"/>
          <pc:sldLayoutMkLst>
            <pc:docMk/>
            <pc:sldMasterMk cId="0" sldId="2147483690"/>
            <pc:sldLayoutMk cId="0" sldId="2147483652"/>
          </pc:sldLayoutMkLst>
        </pc:sldLayoutChg>
        <pc:sldLayoutChg chg="del">
          <pc:chgData name="BRUNO HENRIQUE DE ALMEIDA LIMA ." userId="98a5eb81-2845-4350-b2fc-7dfe1a7cf7ea" providerId="ADAL" clId="{C3712FE8-8E3B-4D32-9325-C90C363F3FD1}" dt="2023-04-28T10:58:32.211" v="808" actId="47"/>
          <pc:sldLayoutMkLst>
            <pc:docMk/>
            <pc:sldMasterMk cId="0" sldId="2147483690"/>
            <pc:sldLayoutMk cId="0" sldId="2147483675"/>
          </pc:sldLayoutMkLst>
        </pc:sldLayoutChg>
      </pc:sldMasterChg>
    </pc:docChg>
  </pc:docChgLst>
  <pc:docChgLst>
    <pc:chgData name="GABRIEL BRANCO DE MORAES ." userId="S::gabriel.moraes@sptech.school::1e0ce7ef-24de-45fd-87c0-d59a5c9628e4" providerId="AD" clId="Web-{662F9488-AF71-5631-F7FF-D04959412D32}"/>
    <pc:docChg chg="addSld modSld">
      <pc:chgData name="GABRIEL BRANCO DE MORAES ." userId="S::gabriel.moraes@sptech.school::1e0ce7ef-24de-45fd-87c0-d59a5c9628e4" providerId="AD" clId="Web-{662F9488-AF71-5631-F7FF-D04959412D32}" dt="2023-04-26T00:28:03.072" v="112"/>
      <pc:docMkLst>
        <pc:docMk/>
      </pc:docMkLst>
      <pc:sldChg chg="addSp delSp modSp">
        <pc:chgData name="GABRIEL BRANCO DE MORAES ." userId="S::gabriel.moraes@sptech.school::1e0ce7ef-24de-45fd-87c0-d59a5c9628e4" providerId="AD" clId="Web-{662F9488-AF71-5631-F7FF-D04959412D32}" dt="2023-04-26T00:28:03.072" v="112"/>
        <pc:sldMkLst>
          <pc:docMk/>
          <pc:sldMk cId="0" sldId="264"/>
        </pc:sldMkLst>
        <pc:spChg chg="add mod">
          <ac:chgData name="GABRIEL BRANCO DE MORAES ." userId="S::gabriel.moraes@sptech.school::1e0ce7ef-24de-45fd-87c0-d59a5c9628e4" providerId="AD" clId="Web-{662F9488-AF71-5631-F7FF-D04959412D32}" dt="2023-04-26T00:27:43.275" v="103"/>
          <ac:spMkLst>
            <pc:docMk/>
            <pc:sldMk cId="0" sldId="264"/>
            <ac:spMk id="3" creationId="{891D99E2-467D-F47A-864E-94C5897F3769}"/>
          </ac:spMkLst>
        </pc:spChg>
        <pc:spChg chg="add mod">
          <ac:chgData name="GABRIEL BRANCO DE MORAES ." userId="S::gabriel.moraes@sptech.school::1e0ce7ef-24de-45fd-87c0-d59a5c9628e4" providerId="AD" clId="Web-{662F9488-AF71-5631-F7FF-D04959412D32}" dt="2023-04-26T00:27:46.697" v="104"/>
          <ac:spMkLst>
            <pc:docMk/>
            <pc:sldMk cId="0" sldId="264"/>
            <ac:spMk id="6" creationId="{71AB754B-8E2A-B351-5EC6-7C78C7F9D782}"/>
          </ac:spMkLst>
        </pc:spChg>
        <pc:spChg chg="add mod">
          <ac:chgData name="GABRIEL BRANCO DE MORAES ." userId="S::gabriel.moraes@sptech.school::1e0ce7ef-24de-45fd-87c0-d59a5c9628e4" providerId="AD" clId="Web-{662F9488-AF71-5631-F7FF-D04959412D32}" dt="2023-04-26T00:27:59.635" v="111"/>
          <ac:spMkLst>
            <pc:docMk/>
            <pc:sldMk cId="0" sldId="264"/>
            <ac:spMk id="8" creationId="{4CC030D6-ECCE-1C1F-3404-513367CBF386}"/>
          </ac:spMkLst>
        </pc:spChg>
        <pc:spChg chg="add mod">
          <ac:chgData name="GABRIEL BRANCO DE MORAES ." userId="S::gabriel.moraes@sptech.school::1e0ce7ef-24de-45fd-87c0-d59a5c9628e4" providerId="AD" clId="Web-{662F9488-AF71-5631-F7FF-D04959412D32}" dt="2023-04-26T00:28:03.072" v="112"/>
          <ac:spMkLst>
            <pc:docMk/>
            <pc:sldMk cId="0" sldId="264"/>
            <ac:spMk id="10" creationId="{F2345EB2-38CC-A2F1-38D0-414CC0159293}"/>
          </ac:spMkLst>
        </pc:spChg>
        <pc:spChg chg="add del mod ord">
          <ac:chgData name="GABRIEL BRANCO DE MORAES ." userId="S::gabriel.moraes@sptech.school::1e0ce7ef-24de-45fd-87c0-d59a5c9628e4" providerId="AD" clId="Web-{662F9488-AF71-5631-F7FF-D04959412D32}" dt="2023-04-26T00:27:53.166" v="106"/>
          <ac:spMkLst>
            <pc:docMk/>
            <pc:sldMk cId="0" sldId="264"/>
            <ac:spMk id="12" creationId="{B22215B7-1392-D043-178F-C4EB4504223C}"/>
          </ac:spMkLst>
        </pc:spChg>
        <pc:spChg chg="del mod">
          <ac:chgData name="GABRIEL BRANCO DE MORAES ." userId="S::gabriel.moraes@sptech.school::1e0ce7ef-24de-45fd-87c0-d59a5c9628e4" providerId="AD" clId="Web-{662F9488-AF71-5631-F7FF-D04959412D32}" dt="2023-04-26T00:27:53.212" v="107"/>
          <ac:spMkLst>
            <pc:docMk/>
            <pc:sldMk cId="0" sldId="264"/>
            <ac:spMk id="1458" creationId="{00000000-0000-0000-0000-000000000000}"/>
          </ac:spMkLst>
        </pc:spChg>
        <pc:spChg chg="del">
          <ac:chgData name="GABRIEL BRANCO DE MORAES ." userId="S::gabriel.moraes@sptech.school::1e0ce7ef-24de-45fd-87c0-d59a5c9628e4" providerId="AD" clId="Web-{662F9488-AF71-5631-F7FF-D04959412D32}" dt="2023-04-26T00:27:56.338" v="109"/>
          <ac:spMkLst>
            <pc:docMk/>
            <pc:sldMk cId="0" sldId="264"/>
            <ac:spMk id="1460" creationId="{00000000-0000-0000-0000-000000000000}"/>
          </ac:spMkLst>
        </pc:spChg>
        <pc:spChg chg="del mod">
          <ac:chgData name="GABRIEL BRANCO DE MORAES ." userId="S::gabriel.moraes@sptech.school::1e0ce7ef-24de-45fd-87c0-d59a5c9628e4" providerId="AD" clId="Web-{662F9488-AF71-5631-F7FF-D04959412D32}" dt="2023-04-26T00:27:43.275" v="103"/>
          <ac:spMkLst>
            <pc:docMk/>
            <pc:sldMk cId="0" sldId="264"/>
            <ac:spMk id="1462" creationId="{00000000-0000-0000-0000-000000000000}"/>
          </ac:spMkLst>
        </pc:spChg>
        <pc:spChg chg="del mod">
          <ac:chgData name="GABRIEL BRANCO DE MORAES ." userId="S::gabriel.moraes@sptech.school::1e0ce7ef-24de-45fd-87c0-d59a5c9628e4" providerId="AD" clId="Web-{662F9488-AF71-5631-F7FF-D04959412D32}" dt="2023-04-26T00:27:46.697" v="104"/>
          <ac:spMkLst>
            <pc:docMk/>
            <pc:sldMk cId="0" sldId="264"/>
            <ac:spMk id="1463" creationId="{00000000-0000-0000-0000-000000000000}"/>
          </ac:spMkLst>
        </pc:spChg>
        <pc:spChg chg="del">
          <ac:chgData name="GABRIEL BRANCO DE MORAES ." userId="S::gabriel.moraes@sptech.school::1e0ce7ef-24de-45fd-87c0-d59a5c9628e4" providerId="AD" clId="Web-{662F9488-AF71-5631-F7FF-D04959412D32}" dt="2023-04-26T00:28:03.072" v="112"/>
          <ac:spMkLst>
            <pc:docMk/>
            <pc:sldMk cId="0" sldId="264"/>
            <ac:spMk id="1464" creationId="{00000000-0000-0000-0000-000000000000}"/>
          </ac:spMkLst>
        </pc:spChg>
        <pc:spChg chg="mod">
          <ac:chgData name="GABRIEL BRANCO DE MORAES ." userId="S::gabriel.moraes@sptech.school::1e0ce7ef-24de-45fd-87c0-d59a5c9628e4" providerId="AD" clId="Web-{662F9488-AF71-5631-F7FF-D04959412D32}" dt="2023-04-25T22:42:40.640" v="0" actId="20577"/>
          <ac:spMkLst>
            <pc:docMk/>
            <pc:sldMk cId="0" sldId="264"/>
            <ac:spMk id="1466" creationId="{00000000-0000-0000-0000-000000000000}"/>
          </ac:spMkLst>
        </pc:spChg>
        <pc:spChg chg="del mod">
          <ac:chgData name="GABRIEL BRANCO DE MORAES ." userId="S::gabriel.moraes@sptech.school::1e0ce7ef-24de-45fd-87c0-d59a5c9628e4" providerId="AD" clId="Web-{662F9488-AF71-5631-F7FF-D04959412D32}" dt="2023-04-26T00:27:59.635" v="111"/>
          <ac:spMkLst>
            <pc:docMk/>
            <pc:sldMk cId="0" sldId="264"/>
            <ac:spMk id="1467" creationId="{00000000-0000-0000-0000-000000000000}"/>
          </ac:spMkLst>
        </pc:spChg>
        <pc:grpChg chg="del">
          <ac:chgData name="GABRIEL BRANCO DE MORAES ." userId="S::gabriel.moraes@sptech.school::1e0ce7ef-24de-45fd-87c0-d59a5c9628e4" providerId="AD" clId="Web-{662F9488-AF71-5631-F7FF-D04959412D32}" dt="2023-04-25T23:08:03.284" v="36"/>
          <ac:grpSpMkLst>
            <pc:docMk/>
            <pc:sldMk cId="0" sldId="264"/>
            <ac:grpSpMk id="1476" creationId="{00000000-0000-0000-0000-000000000000}"/>
          </ac:grpSpMkLst>
        </pc:grpChg>
        <pc:grpChg chg="del">
          <ac:chgData name="GABRIEL BRANCO DE MORAES ." userId="S::gabriel.moraes@sptech.school::1e0ce7ef-24de-45fd-87c0-d59a5c9628e4" providerId="AD" clId="Web-{662F9488-AF71-5631-F7FF-D04959412D32}" dt="2023-04-26T00:27:53.244" v="108"/>
          <ac:grpSpMkLst>
            <pc:docMk/>
            <pc:sldMk cId="0" sldId="264"/>
            <ac:grpSpMk id="1483" creationId="{00000000-0000-0000-0000-000000000000}"/>
          </ac:grpSpMkLst>
        </pc:grpChg>
        <pc:picChg chg="add del mod">
          <ac:chgData name="GABRIEL BRANCO DE MORAES ." userId="S::gabriel.moraes@sptech.school::1e0ce7ef-24de-45fd-87c0-d59a5c9628e4" providerId="AD" clId="Web-{662F9488-AF71-5631-F7FF-D04959412D32}" dt="2023-04-25T23:01:42.041" v="2"/>
          <ac:picMkLst>
            <pc:docMk/>
            <pc:sldMk cId="0" sldId="264"/>
            <ac:picMk id="2" creationId="{92B6D1C2-8A0A-33E1-7516-615DB29ED9A1}"/>
          </ac:picMkLst>
        </pc:picChg>
        <pc:picChg chg="add del mod">
          <ac:chgData name="GABRIEL BRANCO DE MORAES ." userId="S::gabriel.moraes@sptech.school::1e0ce7ef-24de-45fd-87c0-d59a5c9628e4" providerId="AD" clId="Web-{662F9488-AF71-5631-F7FF-D04959412D32}" dt="2023-04-25T23:02:56.605" v="7"/>
          <ac:picMkLst>
            <pc:docMk/>
            <pc:sldMk cId="0" sldId="264"/>
            <ac:picMk id="3" creationId="{E1136268-9C3C-E550-2740-74ED2FDE0AC0}"/>
          </ac:picMkLst>
        </pc:picChg>
        <pc:picChg chg="add del mod">
          <ac:chgData name="GABRIEL BRANCO DE MORAES ." userId="S::gabriel.moraes@sptech.school::1e0ce7ef-24de-45fd-87c0-d59a5c9628e4" providerId="AD" clId="Web-{662F9488-AF71-5631-F7FF-D04959412D32}" dt="2023-04-25T23:03:29.340" v="10"/>
          <ac:picMkLst>
            <pc:docMk/>
            <pc:sldMk cId="0" sldId="264"/>
            <ac:picMk id="5" creationId="{18BD08E6-7F47-C2B6-0544-16C4CC793020}"/>
          </ac:picMkLst>
        </pc:picChg>
        <pc:picChg chg="add del mod">
          <ac:chgData name="GABRIEL BRANCO DE MORAES ." userId="S::gabriel.moraes@sptech.school::1e0ce7ef-24de-45fd-87c0-d59a5c9628e4" providerId="AD" clId="Web-{662F9488-AF71-5631-F7FF-D04959412D32}" dt="2023-04-25T23:04:04.169" v="13"/>
          <ac:picMkLst>
            <pc:docMk/>
            <pc:sldMk cId="0" sldId="264"/>
            <ac:picMk id="6" creationId="{C50280F4-368D-ADE4-AB1D-CD393F6678D6}"/>
          </ac:picMkLst>
        </pc:picChg>
        <pc:picChg chg="add del mod">
          <ac:chgData name="GABRIEL BRANCO DE MORAES ." userId="S::gabriel.moraes@sptech.school::1e0ce7ef-24de-45fd-87c0-d59a5c9628e4" providerId="AD" clId="Web-{662F9488-AF71-5631-F7FF-D04959412D32}" dt="2023-04-25T23:04:55.764" v="15"/>
          <ac:picMkLst>
            <pc:docMk/>
            <pc:sldMk cId="0" sldId="264"/>
            <ac:picMk id="7" creationId="{69E80D25-E588-C38B-CDCA-88CE934A1F41}"/>
          </ac:picMkLst>
        </pc:picChg>
        <pc:picChg chg="add del mod">
          <ac:chgData name="GABRIEL BRANCO DE MORAES ." userId="S::gabriel.moraes@sptech.school::1e0ce7ef-24de-45fd-87c0-d59a5c9628e4" providerId="AD" clId="Web-{662F9488-AF71-5631-F7FF-D04959412D32}" dt="2023-04-25T23:05:23.374" v="18"/>
          <ac:picMkLst>
            <pc:docMk/>
            <pc:sldMk cId="0" sldId="264"/>
            <ac:picMk id="8" creationId="{E4102775-3149-A1C2-2A9F-927346580A4D}"/>
          </ac:picMkLst>
        </pc:picChg>
        <pc:picChg chg="add del mod">
          <ac:chgData name="GABRIEL BRANCO DE MORAES ." userId="S::gabriel.moraes@sptech.school::1e0ce7ef-24de-45fd-87c0-d59a5c9628e4" providerId="AD" clId="Web-{662F9488-AF71-5631-F7FF-D04959412D32}" dt="2023-04-25T23:05:49.812" v="20"/>
          <ac:picMkLst>
            <pc:docMk/>
            <pc:sldMk cId="0" sldId="264"/>
            <ac:picMk id="9" creationId="{FB575638-A0B7-E7C2-2FC6-A8CC3C48AEDA}"/>
          </ac:picMkLst>
        </pc:picChg>
        <pc:picChg chg="add del mod">
          <ac:chgData name="GABRIEL BRANCO DE MORAES ." userId="S::gabriel.moraes@sptech.school::1e0ce7ef-24de-45fd-87c0-d59a5c9628e4" providerId="AD" clId="Web-{662F9488-AF71-5631-F7FF-D04959412D32}" dt="2023-04-25T23:07:52.425" v="34"/>
          <ac:picMkLst>
            <pc:docMk/>
            <pc:sldMk cId="0" sldId="264"/>
            <ac:picMk id="10" creationId="{B961C475-048A-8BDD-A9F2-AC110A15DE4B}"/>
          </ac:picMkLst>
        </pc:picChg>
        <pc:picChg chg="add del mod">
          <ac:chgData name="GABRIEL BRANCO DE MORAES ." userId="S::gabriel.moraes@sptech.school::1e0ce7ef-24de-45fd-87c0-d59a5c9628e4" providerId="AD" clId="Web-{662F9488-AF71-5631-F7FF-D04959412D32}" dt="2023-04-26T00:27:49.869" v="105"/>
          <ac:picMkLst>
            <pc:docMk/>
            <pc:sldMk cId="0" sldId="264"/>
            <ac:picMk id="11" creationId="{1AF5FAEF-B982-7230-EBD0-B602ED201342}"/>
          </ac:picMkLst>
        </pc:picChg>
      </pc:sldChg>
      <pc:sldChg chg="addSp delSp modSp add replId">
        <pc:chgData name="GABRIEL BRANCO DE MORAES ." userId="S::gabriel.moraes@sptech.school::1e0ce7ef-24de-45fd-87c0-d59a5c9628e4" providerId="AD" clId="Web-{662F9488-AF71-5631-F7FF-D04959412D32}" dt="2023-04-26T00:27:33.821" v="101" actId="1076"/>
        <pc:sldMkLst>
          <pc:docMk/>
          <pc:sldMk cId="3355766283" sldId="342"/>
        </pc:sldMkLst>
        <pc:spChg chg="add del mod">
          <ac:chgData name="GABRIEL BRANCO DE MORAES ." userId="S::gabriel.moraes@sptech.school::1e0ce7ef-24de-45fd-87c0-d59a5c9628e4" providerId="AD" clId="Web-{662F9488-AF71-5631-F7FF-D04959412D32}" dt="2023-04-26T00:24:56.752" v="74"/>
          <ac:spMkLst>
            <pc:docMk/>
            <pc:sldMk cId="3355766283" sldId="342"/>
            <ac:spMk id="3" creationId="{38126B5F-BF0B-6138-FB8E-6906C87D17A2}"/>
          </ac:spMkLst>
        </pc:spChg>
        <pc:spChg chg="add del mod">
          <ac:chgData name="GABRIEL BRANCO DE MORAES ." userId="S::gabriel.moraes@sptech.school::1e0ce7ef-24de-45fd-87c0-d59a5c9628e4" providerId="AD" clId="Web-{662F9488-AF71-5631-F7FF-D04959412D32}" dt="2023-04-26T00:25:19.753" v="81"/>
          <ac:spMkLst>
            <pc:docMk/>
            <pc:sldMk cId="3355766283" sldId="342"/>
            <ac:spMk id="6" creationId="{5A4F4B7F-7411-053E-4D95-B5A0DF2DD909}"/>
          </ac:spMkLst>
        </pc:spChg>
        <pc:spChg chg="add del mod">
          <ac:chgData name="GABRIEL BRANCO DE MORAES ." userId="S::gabriel.moraes@sptech.school::1e0ce7ef-24de-45fd-87c0-d59a5c9628e4" providerId="AD" clId="Web-{662F9488-AF71-5631-F7FF-D04959412D32}" dt="2023-04-26T00:25:38.785" v="85"/>
          <ac:spMkLst>
            <pc:docMk/>
            <pc:sldMk cId="3355766283" sldId="342"/>
            <ac:spMk id="8" creationId="{144D4EB8-C22D-6FAC-5503-53D45B0E8CE7}"/>
          </ac:spMkLst>
        </pc:spChg>
        <pc:spChg chg="add del mod">
          <ac:chgData name="GABRIEL BRANCO DE MORAES ." userId="S::gabriel.moraes@sptech.school::1e0ce7ef-24de-45fd-87c0-d59a5c9628e4" providerId="AD" clId="Web-{662F9488-AF71-5631-F7FF-D04959412D32}" dt="2023-04-26T00:26:01.473" v="88"/>
          <ac:spMkLst>
            <pc:docMk/>
            <pc:sldMk cId="3355766283" sldId="342"/>
            <ac:spMk id="10" creationId="{C0043A41-CBC5-13F4-5253-31CF6F30677A}"/>
          </ac:spMkLst>
        </pc:spChg>
        <pc:spChg chg="mod">
          <ac:chgData name="GABRIEL BRANCO DE MORAES ." userId="S::gabriel.moraes@sptech.school::1e0ce7ef-24de-45fd-87c0-d59a5c9628e4" providerId="AD" clId="Web-{662F9488-AF71-5631-F7FF-D04959412D32}" dt="2023-04-26T00:27:23.399" v="98" actId="1076"/>
          <ac:spMkLst>
            <pc:docMk/>
            <pc:sldMk cId="3355766283" sldId="342"/>
            <ac:spMk id="12" creationId="{B22215B7-1392-D043-178F-C4EB4504223C}"/>
          </ac:spMkLst>
        </pc:spChg>
        <pc:spChg chg="del">
          <ac:chgData name="GABRIEL BRANCO DE MORAES ." userId="S::gabriel.moraes@sptech.school::1e0ce7ef-24de-45fd-87c0-d59a5c9628e4" providerId="AD" clId="Web-{662F9488-AF71-5631-F7FF-D04959412D32}" dt="2023-04-26T00:27:28.618" v="100"/>
          <ac:spMkLst>
            <pc:docMk/>
            <pc:sldMk cId="3355766283" sldId="342"/>
            <ac:spMk id="1458" creationId="{00000000-0000-0000-0000-000000000000}"/>
          </ac:spMkLst>
        </pc:spChg>
        <pc:spChg chg="del">
          <ac:chgData name="GABRIEL BRANCO DE MORAES ." userId="S::gabriel.moraes@sptech.school::1e0ce7ef-24de-45fd-87c0-d59a5c9628e4" providerId="AD" clId="Web-{662F9488-AF71-5631-F7FF-D04959412D32}" dt="2023-04-26T00:25:10.190" v="78"/>
          <ac:spMkLst>
            <pc:docMk/>
            <pc:sldMk cId="3355766283" sldId="342"/>
            <ac:spMk id="1459" creationId="{00000000-0000-0000-0000-000000000000}"/>
          </ac:spMkLst>
        </pc:spChg>
        <pc:spChg chg="del">
          <ac:chgData name="GABRIEL BRANCO DE MORAES ." userId="S::gabriel.moraes@sptech.school::1e0ce7ef-24de-45fd-87c0-d59a5c9628e4" providerId="AD" clId="Web-{662F9488-AF71-5631-F7FF-D04959412D32}" dt="2023-04-26T00:22:12.401" v="67"/>
          <ac:spMkLst>
            <pc:docMk/>
            <pc:sldMk cId="3355766283" sldId="342"/>
            <ac:spMk id="1460" creationId="{00000000-0000-0000-0000-000000000000}"/>
          </ac:spMkLst>
        </pc:spChg>
        <pc:spChg chg="mod">
          <ac:chgData name="GABRIEL BRANCO DE MORAES ." userId="S::gabriel.moraes@sptech.school::1e0ce7ef-24de-45fd-87c0-d59a5c9628e4" providerId="AD" clId="Web-{662F9488-AF71-5631-F7FF-D04959412D32}" dt="2023-04-26T00:26:18.787" v="90" actId="1076"/>
          <ac:spMkLst>
            <pc:docMk/>
            <pc:sldMk cId="3355766283" sldId="342"/>
            <ac:spMk id="1462" creationId="{00000000-0000-0000-0000-000000000000}"/>
          </ac:spMkLst>
        </pc:spChg>
        <pc:spChg chg="mod">
          <ac:chgData name="GABRIEL BRANCO DE MORAES ." userId="S::gabriel.moraes@sptech.school::1e0ce7ef-24de-45fd-87c0-d59a5c9628e4" providerId="AD" clId="Web-{662F9488-AF71-5631-F7FF-D04959412D32}" dt="2023-04-26T00:27:33.821" v="101" actId="1076"/>
          <ac:spMkLst>
            <pc:docMk/>
            <pc:sldMk cId="3355766283" sldId="342"/>
            <ac:spMk id="1463" creationId="{00000000-0000-0000-0000-000000000000}"/>
          </ac:spMkLst>
        </pc:spChg>
        <pc:spChg chg="del mod">
          <ac:chgData name="GABRIEL BRANCO DE MORAES ." userId="S::gabriel.moraes@sptech.school::1e0ce7ef-24de-45fd-87c0-d59a5c9628e4" providerId="AD" clId="Web-{662F9488-AF71-5631-F7FF-D04959412D32}" dt="2023-04-26T00:24:53.596" v="73"/>
          <ac:spMkLst>
            <pc:docMk/>
            <pc:sldMk cId="3355766283" sldId="342"/>
            <ac:spMk id="1464" creationId="{00000000-0000-0000-0000-000000000000}"/>
          </ac:spMkLst>
        </pc:spChg>
        <pc:spChg chg="del">
          <ac:chgData name="GABRIEL BRANCO DE MORAES ." userId="S::gabriel.moraes@sptech.school::1e0ce7ef-24de-45fd-87c0-d59a5c9628e4" providerId="AD" clId="Web-{662F9488-AF71-5631-F7FF-D04959412D32}" dt="2023-04-26T00:25:06.549" v="76"/>
          <ac:spMkLst>
            <pc:docMk/>
            <pc:sldMk cId="3355766283" sldId="342"/>
            <ac:spMk id="1465" creationId="{00000000-0000-0000-0000-000000000000}"/>
          </ac:spMkLst>
        </pc:spChg>
        <pc:spChg chg="del mod">
          <ac:chgData name="GABRIEL BRANCO DE MORAES ." userId="S::gabriel.moraes@sptech.school::1e0ce7ef-24de-45fd-87c0-d59a5c9628e4" providerId="AD" clId="Web-{662F9488-AF71-5631-F7FF-D04959412D32}" dt="2023-04-26T00:25:16.628" v="80"/>
          <ac:spMkLst>
            <pc:docMk/>
            <pc:sldMk cId="3355766283" sldId="342"/>
            <ac:spMk id="1466" creationId="{00000000-0000-0000-0000-000000000000}"/>
          </ac:spMkLst>
        </pc:spChg>
        <pc:spChg chg="del mod">
          <ac:chgData name="GABRIEL BRANCO DE MORAES ." userId="S::gabriel.moraes@sptech.school::1e0ce7ef-24de-45fd-87c0-d59a5c9628e4" providerId="AD" clId="Web-{662F9488-AF71-5631-F7FF-D04959412D32}" dt="2023-04-26T00:24:46.517" v="70"/>
          <ac:spMkLst>
            <pc:docMk/>
            <pc:sldMk cId="3355766283" sldId="342"/>
            <ac:spMk id="1467" creationId="{00000000-0000-0000-0000-000000000000}"/>
          </ac:spMkLst>
        </pc:spChg>
        <pc:grpChg chg="del">
          <ac:chgData name="GABRIEL BRANCO DE MORAES ." userId="S::gabriel.moraes@sptech.school::1e0ce7ef-24de-45fd-87c0-d59a5c9628e4" providerId="AD" clId="Web-{662F9488-AF71-5631-F7FF-D04959412D32}" dt="2023-04-26T00:25:06.502" v="75"/>
          <ac:grpSpMkLst>
            <pc:docMk/>
            <pc:sldMk cId="3355766283" sldId="342"/>
            <ac:grpSpMk id="1468" creationId="{00000000-0000-0000-0000-000000000000}"/>
          </ac:grpSpMkLst>
        </pc:grpChg>
        <pc:grpChg chg="del">
          <ac:chgData name="GABRIEL BRANCO DE MORAES ." userId="S::gabriel.moraes@sptech.school::1e0ce7ef-24de-45fd-87c0-d59a5c9628e4" providerId="AD" clId="Web-{662F9488-AF71-5631-F7FF-D04959412D32}" dt="2023-04-26T00:22:12.370" v="66"/>
          <ac:grpSpMkLst>
            <pc:docMk/>
            <pc:sldMk cId="3355766283" sldId="342"/>
            <ac:grpSpMk id="1483" creationId="{00000000-0000-0000-0000-000000000000}"/>
          </ac:grpSpMkLst>
        </pc:grpChg>
        <pc:picChg chg="del">
          <ac:chgData name="GABRIEL BRANCO DE MORAES ." userId="S::gabriel.moraes@sptech.school::1e0ce7ef-24de-45fd-87c0-d59a5c9628e4" providerId="AD" clId="Web-{662F9488-AF71-5631-F7FF-D04959412D32}" dt="2023-04-26T00:25:10.018" v="77"/>
          <ac:picMkLst>
            <pc:docMk/>
            <pc:sldMk cId="3355766283" sldId="342"/>
            <ac:picMk id="4" creationId="{9230C0CA-C20D-B4AA-4707-8C248DD99A85}"/>
          </ac:picMkLst>
        </pc:picChg>
        <pc:picChg chg="mod">
          <ac:chgData name="GABRIEL BRANCO DE MORAES ." userId="S::gabriel.moraes@sptech.school::1e0ce7ef-24de-45fd-87c0-d59a5c9628e4" providerId="AD" clId="Web-{662F9488-AF71-5631-F7FF-D04959412D32}" dt="2023-04-26T00:27:23.414" v="99" actId="1076"/>
          <ac:picMkLst>
            <pc:docMk/>
            <pc:sldMk cId="3355766283" sldId="342"/>
            <ac:picMk id="11" creationId="{1AF5FAEF-B982-7230-EBD0-B602ED201342}"/>
          </ac:picMkLst>
        </pc:picChg>
      </pc:sldChg>
    </pc:docChg>
  </pc:docChgLst>
  <pc:docChgLst>
    <pc:chgData name="LUCAS NEVES ROCHA ." userId="S::lucas.rocha@sptech.school::3c5941be-1bea-4988-82ac-3ff189aff8f7" providerId="AD" clId="Web-{360DE5F6-231A-CF0C-09B2-BE1D1364DB2C}"/>
    <pc:docChg chg="modSld">
      <pc:chgData name="LUCAS NEVES ROCHA ." userId="S::lucas.rocha@sptech.school::3c5941be-1bea-4988-82ac-3ff189aff8f7" providerId="AD" clId="Web-{360DE5F6-231A-CF0C-09B2-BE1D1364DB2C}" dt="2023-04-27T16:59:08.910" v="1"/>
      <pc:docMkLst>
        <pc:docMk/>
      </pc:docMkLst>
      <pc:sldChg chg="delSp modSp">
        <pc:chgData name="LUCAS NEVES ROCHA ." userId="S::lucas.rocha@sptech.school::3c5941be-1bea-4988-82ac-3ff189aff8f7" providerId="AD" clId="Web-{360DE5F6-231A-CF0C-09B2-BE1D1364DB2C}" dt="2023-04-27T16:59:08.910" v="1"/>
        <pc:sldMkLst>
          <pc:docMk/>
          <pc:sldMk cId="0" sldId="286"/>
        </pc:sldMkLst>
        <pc:picChg chg="del mod">
          <ac:chgData name="LUCAS NEVES ROCHA ." userId="S::lucas.rocha@sptech.school::3c5941be-1bea-4988-82ac-3ff189aff8f7" providerId="AD" clId="Web-{360DE5F6-231A-CF0C-09B2-BE1D1364DB2C}" dt="2023-04-27T16:59:08.910" v="1"/>
          <ac:picMkLst>
            <pc:docMk/>
            <pc:sldMk cId="0" sldId="286"/>
            <ac:picMk id="2317" creationId="{00000000-0000-0000-0000-000000000000}"/>
          </ac:picMkLst>
        </pc:picChg>
      </pc:sldChg>
    </pc:docChg>
  </pc:docChgLst>
  <pc:docChgLst>
    <pc:chgData name="GABRIEL BRANCO DE MORAES ." userId="S::gabriel.moraes@sptech.school::1e0ce7ef-24de-45fd-87c0-d59a5c9628e4" providerId="AD" clId="Web-{38810ED7-62A4-8F40-B604-63787FA47F7C}"/>
    <pc:docChg chg="modSld">
      <pc:chgData name="GABRIEL BRANCO DE MORAES ." userId="S::gabriel.moraes@sptech.school::1e0ce7ef-24de-45fd-87c0-d59a5c9628e4" providerId="AD" clId="Web-{38810ED7-62A4-8F40-B604-63787FA47F7C}" dt="2023-04-27T21:26:03.411" v="34" actId="20577"/>
      <pc:docMkLst>
        <pc:docMk/>
      </pc:docMkLst>
      <pc:sldChg chg="addSp delSp modSp">
        <pc:chgData name="GABRIEL BRANCO DE MORAES ." userId="S::gabriel.moraes@sptech.school::1e0ce7ef-24de-45fd-87c0-d59a5c9628e4" providerId="AD" clId="Web-{38810ED7-62A4-8F40-B604-63787FA47F7C}" dt="2023-04-27T21:23:36.687" v="27" actId="1076"/>
        <pc:sldMkLst>
          <pc:docMk/>
          <pc:sldMk cId="0" sldId="264"/>
        </pc:sldMkLst>
        <pc:spChg chg="del mod">
          <ac:chgData name="GABRIEL BRANCO DE MORAES ." userId="S::gabriel.moraes@sptech.school::1e0ce7ef-24de-45fd-87c0-d59a5c9628e4" providerId="AD" clId="Web-{38810ED7-62A4-8F40-B604-63787FA47F7C}" dt="2023-04-27T21:22:27.560" v="18"/>
          <ac:spMkLst>
            <pc:docMk/>
            <pc:sldMk cId="0" sldId="264"/>
            <ac:spMk id="1459" creationId="{00000000-0000-0000-0000-000000000000}"/>
          </ac:spMkLst>
        </pc:spChg>
        <pc:spChg chg="mod">
          <ac:chgData name="GABRIEL BRANCO DE MORAES ." userId="S::gabriel.moraes@sptech.school::1e0ce7ef-24de-45fd-87c0-d59a5c9628e4" providerId="AD" clId="Web-{38810ED7-62A4-8F40-B604-63787FA47F7C}" dt="2023-04-27T21:23:33.719" v="26" actId="1076"/>
          <ac:spMkLst>
            <pc:docMk/>
            <pc:sldMk cId="0" sldId="264"/>
            <ac:spMk id="1465" creationId="{00000000-0000-0000-0000-000000000000}"/>
          </ac:spMkLst>
        </pc:spChg>
        <pc:grpChg chg="del">
          <ac:chgData name="GABRIEL BRANCO DE MORAES ." userId="S::gabriel.moraes@sptech.school::1e0ce7ef-24de-45fd-87c0-d59a5c9628e4" providerId="AD" clId="Web-{38810ED7-62A4-8F40-B604-63787FA47F7C}" dt="2023-04-27T21:22:16.982" v="16"/>
          <ac:grpSpMkLst>
            <pc:docMk/>
            <pc:sldMk cId="0" sldId="264"/>
            <ac:grpSpMk id="1468" creationId="{00000000-0000-0000-0000-000000000000}"/>
          </ac:grpSpMkLst>
        </pc:grpChg>
        <pc:picChg chg="add mod">
          <ac:chgData name="GABRIEL BRANCO DE MORAES ." userId="S::gabriel.moraes@sptech.school::1e0ce7ef-24de-45fd-87c0-d59a5c9628e4" providerId="AD" clId="Web-{38810ED7-62A4-8F40-B604-63787FA47F7C}" dt="2023-04-27T21:23:18.921" v="24" actId="1076"/>
          <ac:picMkLst>
            <pc:docMk/>
            <pc:sldMk cId="0" sldId="264"/>
            <ac:picMk id="2" creationId="{5415BD13-1778-DD13-3A38-D0685134A1F6}"/>
          </ac:picMkLst>
        </pc:picChg>
        <pc:picChg chg="add del mod">
          <ac:chgData name="GABRIEL BRANCO DE MORAES ." userId="S::gabriel.moraes@sptech.school::1e0ce7ef-24de-45fd-87c0-d59a5c9628e4" providerId="AD" clId="Web-{38810ED7-62A4-8F40-B604-63787FA47F7C}" dt="2023-04-27T21:21:05.136" v="13"/>
          <ac:picMkLst>
            <pc:docMk/>
            <pc:sldMk cId="0" sldId="264"/>
            <ac:picMk id="3" creationId="{8A58D78E-D9EA-E53A-6118-5814075ABADA}"/>
          </ac:picMkLst>
        </pc:picChg>
        <pc:picChg chg="mod">
          <ac:chgData name="GABRIEL BRANCO DE MORAES ." userId="S::gabriel.moraes@sptech.school::1e0ce7ef-24de-45fd-87c0-d59a5c9628e4" providerId="AD" clId="Web-{38810ED7-62A4-8F40-B604-63787FA47F7C}" dt="2023-04-27T21:23:36.687" v="27" actId="1076"/>
          <ac:picMkLst>
            <pc:docMk/>
            <pc:sldMk cId="0" sldId="264"/>
            <ac:picMk id="4" creationId="{9230C0CA-C20D-B4AA-4707-8C248DD99A85}"/>
          </ac:picMkLst>
        </pc:picChg>
        <pc:picChg chg="add del mod">
          <ac:chgData name="GABRIEL BRANCO DE MORAES ." userId="S::gabriel.moraes@sptech.school::1e0ce7ef-24de-45fd-87c0-d59a5c9628e4" providerId="AD" clId="Web-{38810ED7-62A4-8F40-B604-63787FA47F7C}" dt="2023-04-27T21:21:04.339" v="12"/>
          <ac:picMkLst>
            <pc:docMk/>
            <pc:sldMk cId="0" sldId="264"/>
            <ac:picMk id="5" creationId="{DF7B9B59-22B8-823F-7B75-9FED63E73B76}"/>
          </ac:picMkLst>
        </pc:picChg>
        <pc:picChg chg="add mod">
          <ac:chgData name="GABRIEL BRANCO DE MORAES ." userId="S::gabriel.moraes@sptech.school::1e0ce7ef-24de-45fd-87c0-d59a5c9628e4" providerId="AD" clId="Web-{38810ED7-62A4-8F40-B604-63787FA47F7C}" dt="2023-04-27T21:23:24.203" v="25" actId="1076"/>
          <ac:picMkLst>
            <pc:docMk/>
            <pc:sldMk cId="0" sldId="264"/>
            <ac:picMk id="6" creationId="{97423A6C-3FA6-9091-D11E-588539A91319}"/>
          </ac:picMkLst>
        </pc:picChg>
      </pc:sldChg>
      <pc:sldChg chg="modSp">
        <pc:chgData name="GABRIEL BRANCO DE MORAES ." userId="S::gabriel.moraes@sptech.school::1e0ce7ef-24de-45fd-87c0-d59a5c9628e4" providerId="AD" clId="Web-{38810ED7-62A4-8F40-B604-63787FA47F7C}" dt="2023-04-27T21:26:03.411" v="34" actId="20577"/>
        <pc:sldMkLst>
          <pc:docMk/>
          <pc:sldMk cId="3355766283" sldId="342"/>
        </pc:sldMkLst>
        <pc:spChg chg="mod">
          <ac:chgData name="GABRIEL BRANCO DE MORAES ." userId="S::gabriel.moraes@sptech.school::1e0ce7ef-24de-45fd-87c0-d59a5c9628e4" providerId="AD" clId="Web-{38810ED7-62A4-8F40-B604-63787FA47F7C}" dt="2023-04-27T21:26:03.411" v="34" actId="20577"/>
          <ac:spMkLst>
            <pc:docMk/>
            <pc:sldMk cId="3355766283" sldId="342"/>
            <ac:spMk id="1461" creationId="{00000000-0000-0000-0000-000000000000}"/>
          </ac:spMkLst>
        </pc:spChg>
      </pc:sldChg>
    </pc:docChg>
  </pc:docChgLst>
  <pc:docChgLst>
    <pc:chgData name="DANIEL YUZO RODRIGUES PALMA ." userId="09e7cc51-d584-4cf6-80cc-9ed2017dee44" providerId="ADAL" clId="{07B97483-8EE1-4081-80B7-364EB6679198}"/>
    <pc:docChg chg="undo custSel modSld sldOrd modMainMaster">
      <pc:chgData name="DANIEL YUZO RODRIGUES PALMA ." userId="09e7cc51-d584-4cf6-80cc-9ed2017dee44" providerId="ADAL" clId="{07B97483-8EE1-4081-80B7-364EB6679198}" dt="2023-04-28T01:51:13.017" v="345"/>
      <pc:docMkLst>
        <pc:docMk/>
      </pc:docMkLst>
      <pc:sldChg chg="addSp delSp modSp mod ord setBg">
        <pc:chgData name="DANIEL YUZO RODRIGUES PALMA ." userId="09e7cc51-d584-4cf6-80cc-9ed2017dee44" providerId="ADAL" clId="{07B97483-8EE1-4081-80B7-364EB6679198}" dt="2023-04-28T01:51:13.017" v="345"/>
        <pc:sldMkLst>
          <pc:docMk/>
          <pc:sldMk cId="0" sldId="267"/>
        </pc:sldMkLst>
        <pc:spChg chg="add del mod">
          <ac:chgData name="DANIEL YUZO RODRIGUES PALMA ." userId="09e7cc51-d584-4cf6-80cc-9ed2017dee44" providerId="ADAL" clId="{07B97483-8EE1-4081-80B7-364EB6679198}" dt="2023-04-26T01:32:30.812" v="81" actId="478"/>
          <ac:spMkLst>
            <pc:docMk/>
            <pc:sldMk cId="0" sldId="267"/>
            <ac:spMk id="3" creationId="{2C5949D2-1E26-7419-89F4-148A48723C17}"/>
          </ac:spMkLst>
        </pc:spChg>
        <pc:spChg chg="mod">
          <ac:chgData name="DANIEL YUZO RODRIGUES PALMA ." userId="09e7cc51-d584-4cf6-80cc-9ed2017dee44" providerId="ADAL" clId="{07B97483-8EE1-4081-80B7-364EB6679198}" dt="2023-04-26T01:31:29.884" v="69" actId="1076"/>
          <ac:spMkLst>
            <pc:docMk/>
            <pc:sldMk cId="0" sldId="267"/>
            <ac:spMk id="1535" creationId="{00000000-0000-0000-0000-000000000000}"/>
          </ac:spMkLst>
        </pc:spChg>
        <pc:spChg chg="mod">
          <ac:chgData name="DANIEL YUZO RODRIGUES PALMA ." userId="09e7cc51-d584-4cf6-80cc-9ed2017dee44" providerId="ADAL" clId="{07B97483-8EE1-4081-80B7-364EB6679198}" dt="2023-04-26T01:32:23.497" v="79" actId="1076"/>
          <ac:spMkLst>
            <pc:docMk/>
            <pc:sldMk cId="0" sldId="267"/>
            <ac:spMk id="1536" creationId="{00000000-0000-0000-0000-000000000000}"/>
          </ac:spMkLst>
        </pc:spChg>
        <pc:spChg chg="del mod">
          <ac:chgData name="DANIEL YUZO RODRIGUES PALMA ." userId="09e7cc51-d584-4cf6-80cc-9ed2017dee44" providerId="ADAL" clId="{07B97483-8EE1-4081-80B7-364EB6679198}" dt="2023-04-26T01:32:27.987" v="80" actId="478"/>
          <ac:spMkLst>
            <pc:docMk/>
            <pc:sldMk cId="0" sldId="267"/>
            <ac:spMk id="1537" creationId="{00000000-0000-0000-0000-000000000000}"/>
          </ac:spMkLst>
        </pc:spChg>
        <pc:picChg chg="add mod">
          <ac:chgData name="DANIEL YUZO RODRIGUES PALMA ." userId="09e7cc51-d584-4cf6-80cc-9ed2017dee44" providerId="ADAL" clId="{07B97483-8EE1-4081-80B7-364EB6679198}" dt="2023-04-28T01:49:08.035" v="198" actId="1076"/>
          <ac:picMkLst>
            <pc:docMk/>
            <pc:sldMk cId="0" sldId="267"/>
            <ac:picMk id="3" creationId="{EA7D57B6-594E-960C-161F-A126F528117C}"/>
          </ac:picMkLst>
        </pc:picChg>
        <pc:picChg chg="add mod">
          <ac:chgData name="DANIEL YUZO RODRIGUES PALMA ." userId="09e7cc51-d584-4cf6-80cc-9ed2017dee44" providerId="ADAL" clId="{07B97483-8EE1-4081-80B7-364EB6679198}" dt="2023-04-28T01:49:19.521" v="203" actId="1076"/>
          <ac:picMkLst>
            <pc:docMk/>
            <pc:sldMk cId="0" sldId="267"/>
            <ac:picMk id="5" creationId="{3A04823C-0B26-580F-396C-09F89AB11DAD}"/>
          </ac:picMkLst>
        </pc:picChg>
        <pc:picChg chg="add del mod">
          <ac:chgData name="DANIEL YUZO RODRIGUES PALMA ." userId="09e7cc51-d584-4cf6-80cc-9ed2017dee44" providerId="ADAL" clId="{07B97483-8EE1-4081-80B7-364EB6679198}" dt="2023-04-26T01:38:00.985" v="94" actId="478"/>
          <ac:picMkLst>
            <pc:docMk/>
            <pc:sldMk cId="0" sldId="267"/>
            <ac:picMk id="7" creationId="{F7C18E93-87D6-0211-FBBE-D9F92AC348EE}"/>
          </ac:picMkLst>
        </pc:picChg>
        <pc:picChg chg="add mod">
          <ac:chgData name="DANIEL YUZO RODRIGUES PALMA ." userId="09e7cc51-d584-4cf6-80cc-9ed2017dee44" providerId="ADAL" clId="{07B97483-8EE1-4081-80B7-364EB6679198}" dt="2023-04-28T01:49:14.777" v="201" actId="1076"/>
          <ac:picMkLst>
            <pc:docMk/>
            <pc:sldMk cId="0" sldId="267"/>
            <ac:picMk id="9" creationId="{5D0F7FEB-4BFC-3C53-A6AA-5375A1F9EC72}"/>
          </ac:picMkLst>
        </pc:picChg>
      </pc:sldChg>
      <pc:sldMasterChg chg="modSldLayout">
        <pc:chgData name="DANIEL YUZO RODRIGUES PALMA ." userId="09e7cc51-d584-4cf6-80cc-9ed2017dee44" providerId="ADAL" clId="{07B97483-8EE1-4081-80B7-364EB6679198}" dt="2023-04-26T01:31:10.413" v="65" actId="1038"/>
        <pc:sldMasterMkLst>
          <pc:docMk/>
          <pc:sldMasterMk cId="0" sldId="2147483690"/>
        </pc:sldMasterMkLst>
        <pc:sldLayoutChg chg="addSp delSp modSp mod">
          <pc:chgData name="DANIEL YUZO RODRIGUES PALMA ." userId="09e7cc51-d584-4cf6-80cc-9ed2017dee44" providerId="ADAL" clId="{07B97483-8EE1-4081-80B7-364EB6679198}" dt="2023-04-26T01:31:10.413" v="65" actId="1038"/>
          <pc:sldLayoutMkLst>
            <pc:docMk/>
            <pc:sldMasterMk cId="0" sldId="2147483690"/>
            <pc:sldLayoutMk cId="0" sldId="2147483680"/>
          </pc:sldLayoutMkLst>
          <pc:spChg chg="add del mod">
            <ac:chgData name="DANIEL YUZO RODRIGUES PALMA ." userId="09e7cc51-d584-4cf6-80cc-9ed2017dee44" providerId="ADAL" clId="{07B97483-8EE1-4081-80B7-364EB6679198}" dt="2023-04-26T01:31:10.413" v="65" actId="1038"/>
            <ac:spMkLst>
              <pc:docMk/>
              <pc:sldMasterMk cId="0" sldId="2147483690"/>
              <pc:sldLayoutMk cId="0" sldId="2147483680"/>
              <ac:spMk id="707" creationId="{00000000-0000-0000-0000-000000000000}"/>
            </ac:spMkLst>
          </pc:spChg>
          <pc:spChg chg="add del mod">
            <ac:chgData name="DANIEL YUZO RODRIGUES PALMA ." userId="09e7cc51-d584-4cf6-80cc-9ed2017dee44" providerId="ADAL" clId="{07B97483-8EE1-4081-80B7-364EB6679198}" dt="2023-04-26T01:30:07.223" v="62" actId="1035"/>
            <ac:spMkLst>
              <pc:docMk/>
              <pc:sldMasterMk cId="0" sldId="2147483690"/>
              <pc:sldLayoutMk cId="0" sldId="2147483680"/>
              <ac:spMk id="708" creationId="{00000000-0000-0000-0000-000000000000}"/>
            </ac:spMkLst>
          </pc:spChg>
        </pc:sldLayoutChg>
      </pc:sldMasterChg>
    </pc:docChg>
  </pc:docChgLst>
  <pc:docChgLst>
    <pc:chgData name="GABRIEL BRANCO DE MORAES ." userId="S::gabriel.moraes@sptech.school::1e0ce7ef-24de-45fd-87c0-d59a5c9628e4" providerId="AD" clId="Web-{AA80B01B-514F-AA1C-F3B6-77A5F3FF4E4A}"/>
    <pc:docChg chg="modSld">
      <pc:chgData name="GABRIEL BRANCO DE MORAES ." userId="S::gabriel.moraes@sptech.school::1e0ce7ef-24de-45fd-87c0-d59a5c9628e4" providerId="AD" clId="Web-{AA80B01B-514F-AA1C-F3B6-77A5F3FF4E4A}" dt="2023-04-25T22:36:58.955" v="21" actId="1076"/>
      <pc:docMkLst>
        <pc:docMk/>
      </pc:docMkLst>
      <pc:sldChg chg="addSp delSp modSp">
        <pc:chgData name="GABRIEL BRANCO DE MORAES ." userId="S::gabriel.moraes@sptech.school::1e0ce7ef-24de-45fd-87c0-d59a5c9628e4" providerId="AD" clId="Web-{AA80B01B-514F-AA1C-F3B6-77A5F3FF4E4A}" dt="2023-04-25T22:36:58.955" v="21" actId="1076"/>
        <pc:sldMkLst>
          <pc:docMk/>
          <pc:sldMk cId="0" sldId="264"/>
        </pc:sldMkLst>
        <pc:spChg chg="mod">
          <ac:chgData name="GABRIEL BRANCO DE MORAES ." userId="S::gabriel.moraes@sptech.school::1e0ce7ef-24de-45fd-87c0-d59a5c9628e4" providerId="AD" clId="Web-{AA80B01B-514F-AA1C-F3B6-77A5F3FF4E4A}" dt="2023-04-25T22:28:52.538" v="7" actId="20577"/>
          <ac:spMkLst>
            <pc:docMk/>
            <pc:sldMk cId="0" sldId="264"/>
            <ac:spMk id="1461" creationId="{00000000-0000-0000-0000-000000000000}"/>
          </ac:spMkLst>
        </pc:spChg>
        <pc:spChg chg="mod">
          <ac:chgData name="GABRIEL BRANCO DE MORAES ." userId="S::gabriel.moraes@sptech.school::1e0ce7ef-24de-45fd-87c0-d59a5c9628e4" providerId="AD" clId="Web-{AA80B01B-514F-AA1C-F3B6-77A5F3FF4E4A}" dt="2023-04-25T22:36:58.955" v="21" actId="1076"/>
          <ac:spMkLst>
            <pc:docMk/>
            <pc:sldMk cId="0" sldId="264"/>
            <ac:spMk id="1463" creationId="{00000000-0000-0000-0000-000000000000}"/>
          </ac:spMkLst>
        </pc:spChg>
        <pc:spChg chg="mod">
          <ac:chgData name="GABRIEL BRANCO DE MORAES ." userId="S::gabriel.moraes@sptech.school::1e0ce7ef-24de-45fd-87c0-d59a5c9628e4" providerId="AD" clId="Web-{AA80B01B-514F-AA1C-F3B6-77A5F3FF4E4A}" dt="2023-04-25T22:36:54.721" v="20" actId="1076"/>
          <ac:spMkLst>
            <pc:docMk/>
            <pc:sldMk cId="0" sldId="264"/>
            <ac:spMk id="1465" creationId="{00000000-0000-0000-0000-000000000000}"/>
          </ac:spMkLst>
        </pc:spChg>
        <pc:picChg chg="add del mod">
          <ac:chgData name="GABRIEL BRANCO DE MORAES ." userId="S::gabriel.moraes@sptech.school::1e0ce7ef-24de-45fd-87c0-d59a5c9628e4" providerId="AD" clId="Web-{AA80B01B-514F-AA1C-F3B6-77A5F3FF4E4A}" dt="2023-04-25T22:34:53.452" v="12"/>
          <ac:picMkLst>
            <pc:docMk/>
            <pc:sldMk cId="0" sldId="264"/>
            <ac:picMk id="2" creationId="{3861A5D5-40E8-0099-D168-4E7D7118AE37}"/>
          </ac:picMkLst>
        </pc:picChg>
        <pc:picChg chg="add del mod">
          <ac:chgData name="GABRIEL BRANCO DE MORAES ." userId="S::gabriel.moraes@sptech.school::1e0ce7ef-24de-45fd-87c0-d59a5c9628e4" providerId="AD" clId="Web-{AA80B01B-514F-AA1C-F3B6-77A5F3FF4E4A}" dt="2023-04-25T22:35:41.422" v="14"/>
          <ac:picMkLst>
            <pc:docMk/>
            <pc:sldMk cId="0" sldId="264"/>
            <ac:picMk id="3" creationId="{361B7329-E212-5970-9831-F21805C80D36}"/>
          </ac:picMkLst>
        </pc:picChg>
        <pc:picChg chg="add mod">
          <ac:chgData name="GABRIEL BRANCO DE MORAES ." userId="S::gabriel.moraes@sptech.school::1e0ce7ef-24de-45fd-87c0-d59a5c9628e4" providerId="AD" clId="Web-{AA80B01B-514F-AA1C-F3B6-77A5F3FF4E4A}" dt="2023-04-25T22:36:28.111" v="18" actId="1076"/>
          <ac:picMkLst>
            <pc:docMk/>
            <pc:sldMk cId="0" sldId="264"/>
            <ac:picMk id="4" creationId="{9230C0CA-C20D-B4AA-4707-8C248DD99A85}"/>
          </ac:picMkLst>
        </pc:picChg>
      </pc:sldChg>
    </pc:docChg>
  </pc:docChgLst>
  <pc:docChgLst>
    <pc:chgData name="LUCAS NEVES ROCHA ." userId="S::lucas.rocha@sptech.school::3c5941be-1bea-4988-82ac-3ff189aff8f7" providerId="AD" clId="Web-{0F246B3E-1213-30F6-0437-36423691DEDF}"/>
    <pc:docChg chg="modSld">
      <pc:chgData name="LUCAS NEVES ROCHA ." userId="S::lucas.rocha@sptech.school::3c5941be-1bea-4988-82ac-3ff189aff8f7" providerId="AD" clId="Web-{0F246B3E-1213-30F6-0437-36423691DEDF}" dt="2023-04-27T00:28:39.240" v="1"/>
      <pc:docMkLst>
        <pc:docMk/>
      </pc:docMkLst>
      <pc:sldChg chg="delSp modSp">
        <pc:chgData name="LUCAS NEVES ROCHA ." userId="S::lucas.rocha@sptech.school::3c5941be-1bea-4988-82ac-3ff189aff8f7" providerId="AD" clId="Web-{0F246B3E-1213-30F6-0437-36423691DEDF}" dt="2023-04-27T00:28:39.240" v="1"/>
        <pc:sldMkLst>
          <pc:docMk/>
          <pc:sldMk cId="0" sldId="259"/>
        </pc:sldMkLst>
        <pc:picChg chg="del mod">
          <ac:chgData name="LUCAS NEVES ROCHA ." userId="S::lucas.rocha@sptech.school::3c5941be-1bea-4988-82ac-3ff189aff8f7" providerId="AD" clId="Web-{0F246B3E-1213-30F6-0437-36423691DEDF}" dt="2023-04-27T00:28:39.240" v="1"/>
          <ac:picMkLst>
            <pc:docMk/>
            <pc:sldMk cId="0" sldId="259"/>
            <ac:picMk id="2" creationId="{E8621FD2-1E45-72CD-646A-478121915ACB}"/>
          </ac:picMkLst>
        </pc:picChg>
      </pc:sldChg>
    </pc:docChg>
  </pc:docChgLst>
  <pc:docChgLst>
    <pc:chgData name="HENRIQUE BECHIS SANTANA COELHO ." userId="S::henrique.coelho@sptech.school::c1771978-81d5-4378-815e-fe78f0fc47c5" providerId="AD" clId="Web-{45F18729-6F1D-FDC3-6045-D06C87175F1E}"/>
    <pc:docChg chg="modSld">
      <pc:chgData name="HENRIQUE BECHIS SANTANA COELHO ." userId="S::henrique.coelho@sptech.school::c1771978-81d5-4378-815e-fe78f0fc47c5" providerId="AD" clId="Web-{45F18729-6F1D-FDC3-6045-D06C87175F1E}" dt="2023-04-25T22:48:59.147" v="56" actId="14100"/>
      <pc:docMkLst>
        <pc:docMk/>
      </pc:docMkLst>
      <pc:sldChg chg="addSp delSp modSp">
        <pc:chgData name="HENRIQUE BECHIS SANTANA COELHO ." userId="S::henrique.coelho@sptech.school::c1771978-81d5-4378-815e-fe78f0fc47c5" providerId="AD" clId="Web-{45F18729-6F1D-FDC3-6045-D06C87175F1E}" dt="2023-04-25T22:48:59.147" v="56" actId="14100"/>
        <pc:sldMkLst>
          <pc:docMk/>
          <pc:sldMk cId="0" sldId="258"/>
        </pc:sldMkLst>
        <pc:spChg chg="add del mod">
          <ac:chgData name="HENRIQUE BECHIS SANTANA COELHO ." userId="S::henrique.coelho@sptech.school::c1771978-81d5-4378-815e-fe78f0fc47c5" providerId="AD" clId="Web-{45F18729-6F1D-FDC3-6045-D06C87175F1E}" dt="2023-04-25T22:46:59.624" v="28"/>
          <ac:spMkLst>
            <pc:docMk/>
            <pc:sldMk cId="0" sldId="258"/>
            <ac:spMk id="3" creationId="{92225B09-CDCA-7F81-E571-ABA7BCFBC542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27"/>
          <ac:spMkLst>
            <pc:docMk/>
            <pc:sldMk cId="0" sldId="258"/>
            <ac:spMk id="5" creationId="{E526F6BD-FD05-E2A7-2B21-1403578DD2D8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26"/>
          <ac:spMkLst>
            <pc:docMk/>
            <pc:sldMk cId="0" sldId="258"/>
            <ac:spMk id="7" creationId="{80BECC95-CE7D-44A0-068B-DAFE0D1DB8CB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25"/>
          <ac:spMkLst>
            <pc:docMk/>
            <pc:sldMk cId="0" sldId="258"/>
            <ac:spMk id="9" creationId="{EBEC8381-F5CB-8655-5E01-CC926997DEBC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24"/>
          <ac:spMkLst>
            <pc:docMk/>
            <pc:sldMk cId="0" sldId="258"/>
            <ac:spMk id="11" creationId="{035BECE0-6599-C8EB-ED15-13FF1D49C129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23"/>
          <ac:spMkLst>
            <pc:docMk/>
            <pc:sldMk cId="0" sldId="258"/>
            <ac:spMk id="13" creationId="{353736CA-3E9A-1E43-B626-97FE9E4532A0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22"/>
          <ac:spMkLst>
            <pc:docMk/>
            <pc:sldMk cId="0" sldId="258"/>
            <ac:spMk id="15" creationId="{FF7B7F92-2B1D-9C4E-7C66-50E328066E2D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21"/>
          <ac:spMkLst>
            <pc:docMk/>
            <pc:sldMk cId="0" sldId="258"/>
            <ac:spMk id="17" creationId="{94F9C470-79F1-CF1C-41C1-C19299F84121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20"/>
          <ac:spMkLst>
            <pc:docMk/>
            <pc:sldMk cId="0" sldId="258"/>
            <ac:spMk id="19" creationId="{24865A63-AFA7-1E09-975B-AF6E5081C444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19"/>
          <ac:spMkLst>
            <pc:docMk/>
            <pc:sldMk cId="0" sldId="258"/>
            <ac:spMk id="21" creationId="{175F4048-6F5A-BEB1-B197-9CB193EF68C2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18"/>
          <ac:spMkLst>
            <pc:docMk/>
            <pc:sldMk cId="0" sldId="258"/>
            <ac:spMk id="23" creationId="{4B7C23CE-3EA1-909C-7A6D-9DFD3D265203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6:59.624" v="17"/>
          <ac:spMkLst>
            <pc:docMk/>
            <pc:sldMk cId="0" sldId="258"/>
            <ac:spMk id="25" creationId="{DCC00B36-202D-453D-EE31-8C4F46478262}"/>
          </ac:spMkLst>
        </pc:spChg>
        <pc:spChg chg="add del mod">
          <ac:chgData name="HENRIQUE BECHIS SANTANA COELHO ." userId="S::henrique.coelho@sptech.school::c1771978-81d5-4378-815e-fe78f0fc47c5" providerId="AD" clId="Web-{45F18729-6F1D-FDC3-6045-D06C87175F1E}" dt="2023-04-25T22:47:14.515" v="30"/>
          <ac:spMkLst>
            <pc:docMk/>
            <pc:sldMk cId="0" sldId="258"/>
            <ac:spMk id="27" creationId="{6D6E57F7-DAAF-EAB6-632B-848E1AD28AC0}"/>
          </ac:spMkLst>
        </pc:spChg>
        <pc:spChg chg="add mod">
          <ac:chgData name="HENRIQUE BECHIS SANTANA COELHO ." userId="S::henrique.coelho@sptech.school::c1771978-81d5-4378-815e-fe78f0fc47c5" providerId="AD" clId="Web-{45F18729-6F1D-FDC3-6045-D06C87175F1E}" dt="2023-04-25T22:48:29.958" v="50" actId="20577"/>
          <ac:spMkLst>
            <pc:docMk/>
            <pc:sldMk cId="0" sldId="258"/>
            <ac:spMk id="29" creationId="{41039C6B-8F70-9C5D-79A8-BAA70B62E33D}"/>
          </ac:spMkLst>
        </pc:spChg>
        <pc:spChg chg="add mod">
          <ac:chgData name="HENRIQUE BECHIS SANTANA COELHO ." userId="S::henrique.coelho@sptech.school::c1771978-81d5-4378-815e-fe78f0fc47c5" providerId="AD" clId="Web-{45F18729-6F1D-FDC3-6045-D06C87175F1E}" dt="2023-04-25T22:48:59.147" v="56" actId="14100"/>
          <ac:spMkLst>
            <pc:docMk/>
            <pc:sldMk cId="0" sldId="258"/>
            <ac:spMk id="31" creationId="{64FB3D82-8AC6-CCB7-F22C-BAB1DC40395F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1.717" v="12"/>
          <ac:spMkLst>
            <pc:docMk/>
            <pc:sldMk cId="0" sldId="258"/>
            <ac:spMk id="961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1.608" v="11"/>
          <ac:spMkLst>
            <pc:docMk/>
            <pc:sldMk cId="0" sldId="258"/>
            <ac:spMk id="962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1.498" v="10"/>
          <ac:spMkLst>
            <pc:docMk/>
            <pc:sldMk cId="0" sldId="258"/>
            <ac:spMk id="963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1.405" v="9"/>
          <ac:spMkLst>
            <pc:docMk/>
            <pc:sldMk cId="0" sldId="258"/>
            <ac:spMk id="964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1.295" v="8"/>
          <ac:spMkLst>
            <pc:docMk/>
            <pc:sldMk cId="0" sldId="258"/>
            <ac:spMk id="965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1.186" v="7"/>
          <ac:spMkLst>
            <pc:docMk/>
            <pc:sldMk cId="0" sldId="258"/>
            <ac:spMk id="966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1.092" v="6"/>
          <ac:spMkLst>
            <pc:docMk/>
            <pc:sldMk cId="0" sldId="258"/>
            <ac:spMk id="967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0.983" v="5"/>
          <ac:spMkLst>
            <pc:docMk/>
            <pc:sldMk cId="0" sldId="258"/>
            <ac:spMk id="968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0.873" v="4"/>
          <ac:spMkLst>
            <pc:docMk/>
            <pc:sldMk cId="0" sldId="258"/>
            <ac:spMk id="969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0.764" v="3"/>
          <ac:spMkLst>
            <pc:docMk/>
            <pc:sldMk cId="0" sldId="258"/>
            <ac:spMk id="970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0.654" v="2"/>
          <ac:spMkLst>
            <pc:docMk/>
            <pc:sldMk cId="0" sldId="258"/>
            <ac:spMk id="971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0.545" v="1"/>
          <ac:spMkLst>
            <pc:docMk/>
            <pc:sldMk cId="0" sldId="258"/>
            <ac:spMk id="972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45F18729-6F1D-FDC3-6045-D06C87175F1E}" dt="2023-04-25T22:46:50.451" v="0"/>
          <ac:spMkLst>
            <pc:docMk/>
            <pc:sldMk cId="0" sldId="258"/>
            <ac:spMk id="973" creationId="{00000000-0000-0000-0000-000000000000}"/>
          </ac:spMkLst>
        </pc:spChg>
        <pc:grpChg chg="del">
          <ac:chgData name="HENRIQUE BECHIS SANTANA COELHO ." userId="S::henrique.coelho@sptech.school::c1771978-81d5-4378-815e-fe78f0fc47c5" providerId="AD" clId="Web-{45F18729-6F1D-FDC3-6045-D06C87175F1E}" dt="2023-04-25T22:46:51.717" v="16"/>
          <ac:grpSpMkLst>
            <pc:docMk/>
            <pc:sldMk cId="0" sldId="258"/>
            <ac:grpSpMk id="949" creationId="{00000000-0000-0000-0000-000000000000}"/>
          </ac:grpSpMkLst>
        </pc:grpChg>
        <pc:grpChg chg="del">
          <ac:chgData name="HENRIQUE BECHIS SANTANA COELHO ." userId="S::henrique.coelho@sptech.school::c1771978-81d5-4378-815e-fe78f0fc47c5" providerId="AD" clId="Web-{45F18729-6F1D-FDC3-6045-D06C87175F1E}" dt="2023-04-25T22:46:51.717" v="15"/>
          <ac:grpSpMkLst>
            <pc:docMk/>
            <pc:sldMk cId="0" sldId="258"/>
            <ac:grpSpMk id="952" creationId="{00000000-0000-0000-0000-000000000000}"/>
          </ac:grpSpMkLst>
        </pc:grpChg>
        <pc:grpChg chg="del">
          <ac:chgData name="HENRIQUE BECHIS SANTANA COELHO ." userId="S::henrique.coelho@sptech.school::c1771978-81d5-4378-815e-fe78f0fc47c5" providerId="AD" clId="Web-{45F18729-6F1D-FDC3-6045-D06C87175F1E}" dt="2023-04-25T22:46:51.717" v="14"/>
          <ac:grpSpMkLst>
            <pc:docMk/>
            <pc:sldMk cId="0" sldId="258"/>
            <ac:grpSpMk id="955" creationId="{00000000-0000-0000-0000-000000000000}"/>
          </ac:grpSpMkLst>
        </pc:grpChg>
        <pc:grpChg chg="del">
          <ac:chgData name="HENRIQUE BECHIS SANTANA COELHO ." userId="S::henrique.coelho@sptech.school::c1771978-81d5-4378-815e-fe78f0fc47c5" providerId="AD" clId="Web-{45F18729-6F1D-FDC3-6045-D06C87175F1E}" dt="2023-04-25T22:46:51.717" v="13"/>
          <ac:grpSpMkLst>
            <pc:docMk/>
            <pc:sldMk cId="0" sldId="258"/>
            <ac:grpSpMk id="958" creationId="{00000000-0000-0000-0000-000000000000}"/>
          </ac:grpSpMkLst>
        </pc:grpChg>
        <pc:picChg chg="add del mod">
          <ac:chgData name="HENRIQUE BECHIS SANTANA COELHO ." userId="S::henrique.coelho@sptech.school::c1771978-81d5-4378-815e-fe78f0fc47c5" providerId="AD" clId="Web-{45F18729-6F1D-FDC3-6045-D06C87175F1E}" dt="2023-04-25T22:47:31.751" v="36"/>
          <ac:picMkLst>
            <pc:docMk/>
            <pc:sldMk cId="0" sldId="258"/>
            <ac:picMk id="28" creationId="{694C2BFB-5FC1-4265-4441-2870745CD895}"/>
          </ac:picMkLst>
        </pc:picChg>
        <pc:picChg chg="add mod">
          <ac:chgData name="HENRIQUE BECHIS SANTANA COELHO ." userId="S::henrique.coelho@sptech.school::c1771978-81d5-4378-815e-fe78f0fc47c5" providerId="AD" clId="Web-{45F18729-6F1D-FDC3-6045-D06C87175F1E}" dt="2023-04-25T22:48:18.410" v="48" actId="1076"/>
          <ac:picMkLst>
            <pc:docMk/>
            <pc:sldMk cId="0" sldId="258"/>
            <ac:picMk id="30" creationId="{920A2AE1-CA9F-78E3-5999-407505A80D72}"/>
          </ac:picMkLst>
        </pc:picChg>
      </pc:sldChg>
    </pc:docChg>
  </pc:docChgLst>
  <pc:docChgLst>
    <pc:chgData name="GABRIEL BRANCO DE MORAES ." userId="S::gabriel.moraes@sptech.school::1e0ce7ef-24de-45fd-87c0-d59a5c9628e4" providerId="AD" clId="Web-{20B3C32A-7192-A051-04B1-501A069B5035}"/>
    <pc:docChg chg="modSld">
      <pc:chgData name="GABRIEL BRANCO DE MORAES ." userId="S::gabriel.moraes@sptech.school::1e0ce7ef-24de-45fd-87c0-d59a5c9628e4" providerId="AD" clId="Web-{20B3C32A-7192-A051-04B1-501A069B5035}" dt="2023-04-27T22:29:13.386" v="6"/>
      <pc:docMkLst>
        <pc:docMk/>
      </pc:docMkLst>
      <pc:sldChg chg="addSp delSp modSp">
        <pc:chgData name="GABRIEL BRANCO DE MORAES ." userId="S::gabriel.moraes@sptech.school::1e0ce7ef-24de-45fd-87c0-d59a5c9628e4" providerId="AD" clId="Web-{20B3C32A-7192-A051-04B1-501A069B5035}" dt="2023-04-27T22:29:13.386" v="6"/>
        <pc:sldMkLst>
          <pc:docMk/>
          <pc:sldMk cId="3355766283" sldId="342"/>
        </pc:sldMkLst>
        <pc:spChg chg="add del mod">
          <ac:chgData name="GABRIEL BRANCO DE MORAES ." userId="S::gabriel.moraes@sptech.school::1e0ce7ef-24de-45fd-87c0-d59a5c9628e4" providerId="AD" clId="Web-{20B3C32A-7192-A051-04B1-501A069B5035}" dt="2023-04-27T22:29:13.386" v="6"/>
          <ac:spMkLst>
            <pc:docMk/>
            <pc:sldMk cId="3355766283" sldId="342"/>
            <ac:spMk id="5" creationId="{082BD187-4C53-85AF-0423-1CFE024203E0}"/>
          </ac:spMkLst>
        </pc:spChg>
        <pc:spChg chg="del">
          <ac:chgData name="GABRIEL BRANCO DE MORAES ." userId="S::gabriel.moraes@sptech.school::1e0ce7ef-24de-45fd-87c0-d59a5c9628e4" providerId="AD" clId="Web-{20B3C32A-7192-A051-04B1-501A069B5035}" dt="2023-04-27T22:28:58.571" v="4"/>
          <ac:spMkLst>
            <pc:docMk/>
            <pc:sldMk cId="3355766283" sldId="342"/>
            <ac:spMk id="1463" creationId="{00000000-0000-0000-0000-000000000000}"/>
          </ac:spMkLst>
        </pc:spChg>
        <pc:picChg chg="add mod">
          <ac:chgData name="GABRIEL BRANCO DE MORAES ." userId="S::gabriel.moraes@sptech.school::1e0ce7ef-24de-45fd-87c0-d59a5c9628e4" providerId="AD" clId="Web-{20B3C32A-7192-A051-04B1-501A069B5035}" dt="2023-04-27T22:27:29.912" v="1" actId="1076"/>
          <ac:picMkLst>
            <pc:docMk/>
            <pc:sldMk cId="3355766283" sldId="342"/>
            <ac:picMk id="2" creationId="{0602CB31-80E1-4409-19F0-36ACBCF23110}"/>
          </ac:picMkLst>
        </pc:picChg>
        <pc:picChg chg="add mod">
          <ac:chgData name="GABRIEL BRANCO DE MORAES ." userId="S::gabriel.moraes@sptech.school::1e0ce7ef-24de-45fd-87c0-d59a5c9628e4" providerId="AD" clId="Web-{20B3C32A-7192-A051-04B1-501A069B5035}" dt="2023-04-27T22:28:15.851" v="3" actId="1076"/>
          <ac:picMkLst>
            <pc:docMk/>
            <pc:sldMk cId="3355766283" sldId="342"/>
            <ac:picMk id="3" creationId="{0527595C-709E-E9A2-4238-405BBB19598B}"/>
          </ac:picMkLst>
        </pc:picChg>
        <pc:picChg chg="mod">
          <ac:chgData name="GABRIEL BRANCO DE MORAES ." userId="S::gabriel.moraes@sptech.school::1e0ce7ef-24de-45fd-87c0-d59a5c9628e4" providerId="AD" clId="Web-{20B3C32A-7192-A051-04B1-501A069B5035}" dt="2023-04-27T22:29:06.696" v="5" actId="1076"/>
          <ac:picMkLst>
            <pc:docMk/>
            <pc:sldMk cId="3355766283" sldId="342"/>
            <ac:picMk id="11" creationId="{1AF5FAEF-B982-7230-EBD0-B602ED201342}"/>
          </ac:picMkLst>
        </pc:picChg>
      </pc:sldChg>
    </pc:docChg>
  </pc:docChgLst>
  <pc:docChgLst>
    <pc:chgData name="HENRIQUE BECHIS SANTANA COELHO ." userId="S::henrique.coelho@sptech.school::c1771978-81d5-4378-815e-fe78f0fc47c5" providerId="AD" clId="Web-{9DFADB1A-38E9-18B8-62B9-21AEECEAC148}"/>
    <pc:docChg chg="modSld sldOrd">
      <pc:chgData name="HENRIQUE BECHIS SANTANA COELHO ." userId="S::henrique.coelho@sptech.school::c1771978-81d5-4378-815e-fe78f0fc47c5" providerId="AD" clId="Web-{9DFADB1A-38E9-18B8-62B9-21AEECEAC148}" dt="2023-04-25T22:54:29.994" v="10" actId="14100"/>
      <pc:docMkLst>
        <pc:docMk/>
      </pc:docMkLst>
      <pc:sldChg chg="modSp">
        <pc:chgData name="HENRIQUE BECHIS SANTANA COELHO ." userId="S::henrique.coelho@sptech.school::c1771978-81d5-4378-815e-fe78f0fc47c5" providerId="AD" clId="Web-{9DFADB1A-38E9-18B8-62B9-21AEECEAC148}" dt="2023-04-25T22:50:53.364" v="0" actId="1076"/>
        <pc:sldMkLst>
          <pc:docMk/>
          <pc:sldMk cId="0" sldId="258"/>
        </pc:sldMkLst>
        <pc:spChg chg="mod">
          <ac:chgData name="HENRIQUE BECHIS SANTANA COELHO ." userId="S::henrique.coelho@sptech.school::c1771978-81d5-4378-815e-fe78f0fc47c5" providerId="AD" clId="Web-{9DFADB1A-38E9-18B8-62B9-21AEECEAC148}" dt="2023-04-25T22:50:53.364" v="0" actId="1076"/>
          <ac:spMkLst>
            <pc:docMk/>
            <pc:sldMk cId="0" sldId="258"/>
            <ac:spMk id="31" creationId="{64FB3D82-8AC6-CCB7-F22C-BAB1DC40395F}"/>
          </ac:spMkLst>
        </pc:spChg>
      </pc:sldChg>
      <pc:sldChg chg="addSp modSp">
        <pc:chgData name="HENRIQUE BECHIS SANTANA COELHO ." userId="S::henrique.coelho@sptech.school::c1771978-81d5-4378-815e-fe78f0fc47c5" providerId="AD" clId="Web-{9DFADB1A-38E9-18B8-62B9-21AEECEAC148}" dt="2023-04-25T22:54:29.994" v="10" actId="14100"/>
        <pc:sldMkLst>
          <pc:docMk/>
          <pc:sldMk cId="0" sldId="259"/>
        </pc:sldMkLst>
        <pc:picChg chg="add mod">
          <ac:chgData name="HENRIQUE BECHIS SANTANA COELHO ." userId="S::henrique.coelho@sptech.school::c1771978-81d5-4378-815e-fe78f0fc47c5" providerId="AD" clId="Web-{9DFADB1A-38E9-18B8-62B9-21AEECEAC148}" dt="2023-04-25T22:54:29.994" v="10" actId="14100"/>
          <ac:picMkLst>
            <pc:docMk/>
            <pc:sldMk cId="0" sldId="259"/>
            <ac:picMk id="2" creationId="{E8621FD2-1E45-72CD-646A-478121915ACB}"/>
          </ac:picMkLst>
        </pc:picChg>
      </pc:sldChg>
      <pc:sldChg chg="addSp modSp ord">
        <pc:chgData name="HENRIQUE BECHIS SANTANA COELHO ." userId="S::henrique.coelho@sptech.school::c1771978-81d5-4378-815e-fe78f0fc47c5" providerId="AD" clId="Web-{9DFADB1A-38E9-18B8-62B9-21AEECEAC148}" dt="2023-04-25T22:52:37.695" v="8" actId="1076"/>
        <pc:sldMkLst>
          <pc:docMk/>
          <pc:sldMk cId="0" sldId="260"/>
        </pc:sldMkLst>
        <pc:picChg chg="add mod">
          <ac:chgData name="HENRIQUE BECHIS SANTANA COELHO ." userId="S::henrique.coelho@sptech.school::c1771978-81d5-4378-815e-fe78f0fc47c5" providerId="AD" clId="Web-{9DFADB1A-38E9-18B8-62B9-21AEECEAC148}" dt="2023-04-25T22:52:37.695" v="8" actId="1076"/>
          <ac:picMkLst>
            <pc:docMk/>
            <pc:sldMk cId="0" sldId="260"/>
            <ac:picMk id="2" creationId="{17B20F28-3B42-541A-A942-BE197FC3DD7B}"/>
          </ac:picMkLst>
        </pc:picChg>
      </pc:sldChg>
    </pc:docChg>
  </pc:docChgLst>
  <pc:docChgLst>
    <pc:chgData name="LUCAS NEVES ROCHA ." userId="S::lucas.rocha@sptech.school::3c5941be-1bea-4988-82ac-3ff189aff8f7" providerId="AD" clId="Web-{C2F5AA04-3ED7-2F64-B25C-2B48D42A2BCB}"/>
    <pc:docChg chg="modSld">
      <pc:chgData name="LUCAS NEVES ROCHA ." userId="S::lucas.rocha@sptech.school::3c5941be-1bea-4988-82ac-3ff189aff8f7" providerId="AD" clId="Web-{C2F5AA04-3ED7-2F64-B25C-2B48D42A2BCB}" dt="2023-04-25T22:54:09.722" v="0" actId="1076"/>
      <pc:docMkLst>
        <pc:docMk/>
      </pc:docMkLst>
      <pc:sldChg chg="modSp">
        <pc:chgData name="LUCAS NEVES ROCHA ." userId="S::lucas.rocha@sptech.school::3c5941be-1bea-4988-82ac-3ff189aff8f7" providerId="AD" clId="Web-{C2F5AA04-3ED7-2F64-B25C-2B48D42A2BCB}" dt="2023-04-25T22:54:09.722" v="0" actId="1076"/>
        <pc:sldMkLst>
          <pc:docMk/>
          <pc:sldMk cId="0" sldId="260"/>
        </pc:sldMkLst>
        <pc:picChg chg="mod">
          <ac:chgData name="LUCAS NEVES ROCHA ." userId="S::lucas.rocha@sptech.school::3c5941be-1bea-4988-82ac-3ff189aff8f7" providerId="AD" clId="Web-{C2F5AA04-3ED7-2F64-B25C-2B48D42A2BCB}" dt="2023-04-25T22:54:09.722" v="0" actId="1076"/>
          <ac:picMkLst>
            <pc:docMk/>
            <pc:sldMk cId="0" sldId="260"/>
            <ac:picMk id="2" creationId="{17B20F28-3B42-541A-A942-BE197FC3DD7B}"/>
          </ac:picMkLst>
        </pc:picChg>
      </pc:sldChg>
    </pc:docChg>
  </pc:docChgLst>
  <pc:docChgLst>
    <pc:chgData name="HENRIQUE BECHIS SANTANA COELHO ." userId="S::henrique.coelho@sptech.school::c1771978-81d5-4378-815e-fe78f0fc47c5" providerId="AD" clId="Web-{29F277CD-9AEF-40B0-6BCF-7A04E154DB10}"/>
    <pc:docChg chg="modSld">
      <pc:chgData name="HENRIQUE BECHIS SANTANA COELHO ." userId="S::henrique.coelho@sptech.school::c1771978-81d5-4378-815e-fe78f0fc47c5" providerId="AD" clId="Web-{29F277CD-9AEF-40B0-6BCF-7A04E154DB10}" dt="2023-04-26T12:30:33.846" v="3" actId="20577"/>
      <pc:docMkLst>
        <pc:docMk/>
      </pc:docMkLst>
      <pc:sldChg chg="modSp">
        <pc:chgData name="HENRIQUE BECHIS SANTANA COELHO ." userId="S::henrique.coelho@sptech.school::c1771978-81d5-4378-815e-fe78f0fc47c5" providerId="AD" clId="Web-{29F277CD-9AEF-40B0-6BCF-7A04E154DB10}" dt="2023-04-26T12:30:33.846" v="3" actId="20577"/>
        <pc:sldMkLst>
          <pc:docMk/>
          <pc:sldMk cId="0" sldId="258"/>
        </pc:sldMkLst>
        <pc:spChg chg="mod">
          <ac:chgData name="HENRIQUE BECHIS SANTANA COELHO ." userId="S::henrique.coelho@sptech.school::c1771978-81d5-4378-815e-fe78f0fc47c5" providerId="AD" clId="Web-{29F277CD-9AEF-40B0-6BCF-7A04E154DB10}" dt="2023-04-26T12:30:33.846" v="3" actId="20577"/>
          <ac:spMkLst>
            <pc:docMk/>
            <pc:sldMk cId="0" sldId="258"/>
            <ac:spMk id="31" creationId="{64FB3D82-8AC6-CCB7-F22C-BAB1DC40395F}"/>
          </ac:spMkLst>
        </pc:spChg>
      </pc:sldChg>
    </pc:docChg>
  </pc:docChgLst>
  <pc:docChgLst>
    <pc:chgData name="HENRIQUE BECHIS SANTANA COELHO ." userId="S::henrique.coelho@sptech.school::c1771978-81d5-4378-815e-fe78f0fc47c5" providerId="AD" clId="Web-{0F363795-EF87-6052-4082-9D6A1054F60F}"/>
    <pc:docChg chg="modSld">
      <pc:chgData name="HENRIQUE BECHIS SANTANA COELHO ." userId="S::henrique.coelho@sptech.school::c1771978-81d5-4378-815e-fe78f0fc47c5" providerId="AD" clId="Web-{0F363795-EF87-6052-4082-9D6A1054F60F}" dt="2023-04-27T15:52:31.931" v="147"/>
      <pc:docMkLst>
        <pc:docMk/>
      </pc:docMkLst>
      <pc:sldChg chg="modSp">
        <pc:chgData name="HENRIQUE BECHIS SANTANA COELHO ." userId="S::henrique.coelho@sptech.school::c1771978-81d5-4378-815e-fe78f0fc47c5" providerId="AD" clId="Web-{0F363795-EF87-6052-4082-9D6A1054F60F}" dt="2023-04-27T14:33:17.716" v="8" actId="20577"/>
        <pc:sldMkLst>
          <pc:docMk/>
          <pc:sldMk cId="0" sldId="258"/>
        </pc:sldMkLst>
        <pc:spChg chg="mod">
          <ac:chgData name="HENRIQUE BECHIS SANTANA COELHO ." userId="S::henrique.coelho@sptech.school::c1771978-81d5-4378-815e-fe78f0fc47c5" providerId="AD" clId="Web-{0F363795-EF87-6052-4082-9D6A1054F60F}" dt="2023-04-27T14:33:17.716" v="8" actId="20577"/>
          <ac:spMkLst>
            <pc:docMk/>
            <pc:sldMk cId="0" sldId="258"/>
            <ac:spMk id="31" creationId="{64FB3D82-8AC6-CCB7-F22C-BAB1DC40395F}"/>
          </ac:spMkLst>
        </pc:spChg>
      </pc:sldChg>
      <pc:sldChg chg="addSp delSp modSp">
        <pc:chgData name="HENRIQUE BECHIS SANTANA COELHO ." userId="S::henrique.coelho@sptech.school::c1771978-81d5-4378-815e-fe78f0fc47c5" providerId="AD" clId="Web-{0F363795-EF87-6052-4082-9D6A1054F60F}" dt="2023-04-27T15:52:31.931" v="147"/>
        <pc:sldMkLst>
          <pc:docMk/>
          <pc:sldMk cId="0" sldId="260"/>
        </pc:sldMkLst>
        <pc:spChg chg="add mod">
          <ac:chgData name="HENRIQUE BECHIS SANTANA COELHO ." userId="S::henrique.coelho@sptech.school::c1771978-81d5-4378-815e-fe78f0fc47c5" providerId="AD" clId="Web-{0F363795-EF87-6052-4082-9D6A1054F60F}" dt="2023-04-27T15:44:19.448" v="30" actId="1076"/>
          <ac:spMkLst>
            <pc:docMk/>
            <pc:sldMk cId="0" sldId="260"/>
            <ac:spMk id="3" creationId="{CD8564DD-200D-E7EE-5C7E-EB45B21CF431}"/>
          </ac:spMkLst>
        </pc:spChg>
        <pc:spChg chg="add mod">
          <ac:chgData name="HENRIQUE BECHIS SANTANA COELHO ." userId="S::henrique.coelho@sptech.school::c1771978-81d5-4378-815e-fe78f0fc47c5" providerId="AD" clId="Web-{0F363795-EF87-6052-4082-9D6A1054F60F}" dt="2023-04-27T15:43:43.462" v="19" actId="1076"/>
          <ac:spMkLst>
            <pc:docMk/>
            <pc:sldMk cId="0" sldId="260"/>
            <ac:spMk id="4" creationId="{BE9DEF42-31D2-1CF6-4F51-F0AA113D3345}"/>
          </ac:spMkLst>
        </pc:spChg>
        <pc:spChg chg="del mod">
          <ac:chgData name="HENRIQUE BECHIS SANTANA COELHO ." userId="S::henrique.coelho@sptech.school::c1771978-81d5-4378-815e-fe78f0fc47c5" providerId="AD" clId="Web-{0F363795-EF87-6052-4082-9D6A1054F60F}" dt="2023-04-27T15:43:07.352" v="13"/>
          <ac:spMkLst>
            <pc:docMk/>
            <pc:sldMk cId="0" sldId="260"/>
            <ac:spMk id="995" creationId="{00000000-0000-0000-0000-000000000000}"/>
          </ac:spMkLst>
        </pc:spChg>
        <pc:spChg chg="mod">
          <ac:chgData name="HENRIQUE BECHIS SANTANA COELHO ." userId="S::henrique.coelho@sptech.school::c1771978-81d5-4378-815e-fe78f0fc47c5" providerId="AD" clId="Web-{0F363795-EF87-6052-4082-9D6A1054F60F}" dt="2023-04-27T15:47:37.922" v="131" actId="1076"/>
          <ac:spMkLst>
            <pc:docMk/>
            <pc:sldMk cId="0" sldId="260"/>
            <ac:spMk id="1209" creationId="{00000000-0000-0000-0000-000000000000}"/>
          </ac:spMkLst>
        </pc:spChg>
        <pc:grpChg chg="del">
          <ac:chgData name="HENRIQUE BECHIS SANTANA COELHO ." userId="S::henrique.coelho@sptech.school::c1771978-81d5-4378-815e-fe78f0fc47c5" providerId="AD" clId="Web-{0F363795-EF87-6052-4082-9D6A1054F60F}" dt="2023-04-27T15:43:28.368" v="17"/>
          <ac:grpSpMkLst>
            <pc:docMk/>
            <pc:sldMk cId="0" sldId="260"/>
            <ac:grpSpMk id="996" creationId="{00000000-0000-0000-0000-000000000000}"/>
          </ac:grpSpMkLst>
        </pc:grpChg>
        <pc:picChg chg="del">
          <ac:chgData name="HENRIQUE BECHIS SANTANA COELHO ." userId="S::henrique.coelho@sptech.school::c1771978-81d5-4378-815e-fe78f0fc47c5" providerId="AD" clId="Web-{0F363795-EF87-6052-4082-9D6A1054F60F}" dt="2023-04-27T14:33:48.529" v="9"/>
          <ac:picMkLst>
            <pc:docMk/>
            <pc:sldMk cId="0" sldId="260"/>
            <ac:picMk id="2" creationId="{17B20F28-3B42-541A-A942-BE197FC3DD7B}"/>
          </ac:picMkLst>
        </pc:picChg>
        <pc:picChg chg="add del mod">
          <ac:chgData name="HENRIQUE BECHIS SANTANA COELHO ." userId="S::henrique.coelho@sptech.school::c1771978-81d5-4378-815e-fe78f0fc47c5" providerId="AD" clId="Web-{0F363795-EF87-6052-4082-9D6A1054F60F}" dt="2023-04-27T15:47:58.689" v="136"/>
          <ac:picMkLst>
            <pc:docMk/>
            <pc:sldMk cId="0" sldId="260"/>
            <ac:picMk id="5" creationId="{7E564FF4-FB57-5240-F7DE-55F0867F9513}"/>
          </ac:picMkLst>
        </pc:picChg>
        <pc:picChg chg="add del mod">
          <ac:chgData name="HENRIQUE BECHIS SANTANA COELHO ." userId="S::henrique.coelho@sptech.school::c1771978-81d5-4378-815e-fe78f0fc47c5" providerId="AD" clId="Web-{0F363795-EF87-6052-4082-9D6A1054F60F}" dt="2023-04-27T15:48:06.689" v="138"/>
          <ac:picMkLst>
            <pc:docMk/>
            <pc:sldMk cId="0" sldId="260"/>
            <ac:picMk id="6" creationId="{22AC3C08-0BF7-A35A-D665-E42FAA0BDD90}"/>
          </ac:picMkLst>
        </pc:picChg>
        <pc:picChg chg="add del mod">
          <ac:chgData name="HENRIQUE BECHIS SANTANA COELHO ." userId="S::henrique.coelho@sptech.school::c1771978-81d5-4378-815e-fe78f0fc47c5" providerId="AD" clId="Web-{0F363795-EF87-6052-4082-9D6A1054F60F}" dt="2023-04-27T15:52:31.931" v="147"/>
          <ac:picMkLst>
            <pc:docMk/>
            <pc:sldMk cId="0" sldId="260"/>
            <ac:picMk id="7" creationId="{944A74B8-C9C7-0759-BCBF-412A736757FD}"/>
          </ac:picMkLst>
        </pc:picChg>
      </pc:sldChg>
    </pc:docChg>
  </pc:docChgLst>
  <pc:docChgLst>
    <pc:chgData name="HENRIQUE BECHIS SANTANA COELHO ." userId="S::henrique.coelho@sptech.school::c1771978-81d5-4378-815e-fe78f0fc47c5" providerId="AD" clId="Web-{0F988A08-9482-A9E7-4CC7-9DF12D33707E}"/>
    <pc:docChg chg="addSld delSld modSld sldOrd">
      <pc:chgData name="HENRIQUE BECHIS SANTANA COELHO ." userId="S::henrique.coelho@sptech.school::c1771978-81d5-4378-815e-fe78f0fc47c5" providerId="AD" clId="Web-{0F988A08-9482-A9E7-4CC7-9DF12D33707E}" dt="2023-04-27T20:36:34.400" v="697" actId="20577"/>
      <pc:docMkLst>
        <pc:docMk/>
      </pc:docMkLst>
      <pc:sldChg chg="modSp">
        <pc:chgData name="HENRIQUE BECHIS SANTANA COELHO ." userId="S::henrique.coelho@sptech.school::c1771978-81d5-4378-815e-fe78f0fc47c5" providerId="AD" clId="Web-{0F988A08-9482-A9E7-4CC7-9DF12D33707E}" dt="2023-04-27T20:21:29.270" v="282"/>
        <pc:sldMkLst>
          <pc:docMk/>
          <pc:sldMk cId="0" sldId="258"/>
        </pc:sldMkLst>
        <pc:spChg chg="mod">
          <ac:chgData name="HENRIQUE BECHIS SANTANA COELHO ." userId="S::henrique.coelho@sptech.school::c1771978-81d5-4378-815e-fe78f0fc47c5" providerId="AD" clId="Web-{0F988A08-9482-A9E7-4CC7-9DF12D33707E}" dt="2023-04-27T20:20:57.129" v="276" actId="1076"/>
          <ac:spMkLst>
            <pc:docMk/>
            <pc:sldMk cId="0" sldId="258"/>
            <ac:spMk id="29" creationId="{41039C6B-8F70-9C5D-79A8-BAA70B62E33D}"/>
          </ac:spMkLst>
        </pc:spChg>
        <pc:spChg chg="mod">
          <ac:chgData name="HENRIQUE BECHIS SANTANA COELHO ." userId="S::henrique.coelho@sptech.school::c1771978-81d5-4378-815e-fe78f0fc47c5" providerId="AD" clId="Web-{0F988A08-9482-A9E7-4CC7-9DF12D33707E}" dt="2023-04-27T20:20:57.145" v="277" actId="1076"/>
          <ac:spMkLst>
            <pc:docMk/>
            <pc:sldMk cId="0" sldId="258"/>
            <ac:spMk id="31" creationId="{64FB3D82-8AC6-CCB7-F22C-BAB1DC40395F}"/>
          </ac:spMkLst>
        </pc:spChg>
        <pc:picChg chg="mod">
          <ac:chgData name="HENRIQUE BECHIS SANTANA COELHO ." userId="S::henrique.coelho@sptech.school::c1771978-81d5-4378-815e-fe78f0fc47c5" providerId="AD" clId="Web-{0F988A08-9482-A9E7-4CC7-9DF12D33707E}" dt="2023-04-27T20:21:29.270" v="282"/>
          <ac:picMkLst>
            <pc:docMk/>
            <pc:sldMk cId="0" sldId="258"/>
            <ac:picMk id="30" creationId="{920A2AE1-CA9F-78E3-5999-407505A80D72}"/>
          </ac:picMkLst>
        </pc:picChg>
      </pc:sldChg>
      <pc:sldChg chg="addSp modSp">
        <pc:chgData name="HENRIQUE BECHIS SANTANA COELHO ." userId="S::henrique.coelho@sptech.school::c1771978-81d5-4378-815e-fe78f0fc47c5" providerId="AD" clId="Web-{0F988A08-9482-A9E7-4CC7-9DF12D33707E}" dt="2023-04-27T20:20:43.988" v="275" actId="20577"/>
        <pc:sldMkLst>
          <pc:docMk/>
          <pc:sldMk cId="0" sldId="260"/>
        </pc:sldMkLst>
        <pc:spChg chg="add mod">
          <ac:chgData name="HENRIQUE BECHIS SANTANA COELHO ." userId="S::henrique.coelho@sptech.school::c1771978-81d5-4378-815e-fe78f0fc47c5" providerId="AD" clId="Web-{0F988A08-9482-A9E7-4CC7-9DF12D33707E}" dt="2023-04-27T20:20:43.988" v="275" actId="20577"/>
          <ac:spMkLst>
            <pc:docMk/>
            <pc:sldMk cId="0" sldId="260"/>
            <ac:spMk id="5" creationId="{E02459BA-0D11-4E7B-936B-5F35AC2AD5EE}"/>
          </ac:spMkLst>
        </pc:spChg>
        <pc:spChg chg="mod">
          <ac:chgData name="HENRIQUE BECHIS SANTANA COELHO ." userId="S::henrique.coelho@sptech.school::c1771978-81d5-4378-815e-fe78f0fc47c5" providerId="AD" clId="Web-{0F988A08-9482-A9E7-4CC7-9DF12D33707E}" dt="2023-04-27T20:13:15.259" v="31" actId="1076"/>
          <ac:spMkLst>
            <pc:docMk/>
            <pc:sldMk cId="0" sldId="260"/>
            <ac:spMk id="1209" creationId="{00000000-0000-0000-0000-000000000000}"/>
          </ac:spMkLst>
        </pc:spChg>
        <pc:picChg chg="add mod">
          <ac:chgData name="HENRIQUE BECHIS SANTANA COELHO ." userId="S::henrique.coelho@sptech.school::c1771978-81d5-4378-815e-fe78f0fc47c5" providerId="AD" clId="Web-{0F988A08-9482-A9E7-4CC7-9DF12D33707E}" dt="2023-04-27T20:07:11.173" v="13"/>
          <ac:picMkLst>
            <pc:docMk/>
            <pc:sldMk cId="0" sldId="260"/>
            <ac:picMk id="2" creationId="{20F220BB-8652-E94B-EBF5-D63DEF11C3C7}"/>
          </ac:picMkLst>
        </pc:picChg>
        <pc:picChg chg="add mod">
          <ac:chgData name="HENRIQUE BECHIS SANTANA COELHO ." userId="S::henrique.coelho@sptech.school::c1771978-81d5-4378-815e-fe78f0fc47c5" providerId="AD" clId="Web-{0F988A08-9482-A9E7-4CC7-9DF12D33707E}" dt="2023-04-27T20:12:08.555" v="22" actId="1076"/>
          <ac:picMkLst>
            <pc:docMk/>
            <pc:sldMk cId="0" sldId="260"/>
            <ac:picMk id="4" creationId="{37639AD9-FC34-419F-D2A2-ED98B3DA4BCB}"/>
          </ac:picMkLst>
        </pc:picChg>
      </pc:sldChg>
      <pc:sldChg chg="addSp delSp modSp add mod ord replId modShow">
        <pc:chgData name="HENRIQUE BECHIS SANTANA COELHO ." userId="S::henrique.coelho@sptech.school::c1771978-81d5-4378-815e-fe78f0fc47c5" providerId="AD" clId="Web-{0F988A08-9482-A9E7-4CC7-9DF12D33707E}" dt="2023-04-27T20:36:34.400" v="697" actId="20577"/>
        <pc:sldMkLst>
          <pc:docMk/>
          <pc:sldMk cId="2079564286" sldId="346"/>
        </pc:sldMkLst>
        <pc:spChg chg="add del mod">
          <ac:chgData name="HENRIQUE BECHIS SANTANA COELHO ." userId="S::henrique.coelho@sptech.school::c1771978-81d5-4378-815e-fe78f0fc47c5" providerId="AD" clId="Web-{0F988A08-9482-A9E7-4CC7-9DF12D33707E}" dt="2023-04-27T20:23:50.899" v="302"/>
          <ac:spMkLst>
            <pc:docMk/>
            <pc:sldMk cId="2079564286" sldId="346"/>
            <ac:spMk id="3" creationId="{FE781ABC-6B00-B77C-A830-8CEA0E4022C9}"/>
          </ac:spMkLst>
        </pc:spChg>
        <pc:spChg chg="add mod">
          <ac:chgData name="HENRIQUE BECHIS SANTANA COELHO ." userId="S::henrique.coelho@sptech.school::c1771978-81d5-4378-815e-fe78f0fc47c5" providerId="AD" clId="Web-{0F988A08-9482-A9E7-4CC7-9DF12D33707E}" dt="2023-04-27T20:36:34.400" v="697" actId="20577"/>
          <ac:spMkLst>
            <pc:docMk/>
            <pc:sldMk cId="2079564286" sldId="346"/>
            <ac:spMk id="4" creationId="{999ABFF4-86B3-0E3A-CFC1-0002F45AEC5F}"/>
          </ac:spMkLst>
        </pc:spChg>
        <pc:spChg chg="add mod">
          <ac:chgData name="HENRIQUE BECHIS SANTANA COELHO ." userId="S::henrique.coelho@sptech.school::c1771978-81d5-4378-815e-fe78f0fc47c5" providerId="AD" clId="Web-{0F988A08-9482-A9E7-4CC7-9DF12D33707E}" dt="2023-04-27T20:35:40.727" v="690" actId="1076"/>
          <ac:spMkLst>
            <pc:docMk/>
            <pc:sldMk cId="2079564286" sldId="346"/>
            <ac:spMk id="5" creationId="{9A634C40-7EC8-1FE2-7DA2-608B9A6732EC}"/>
          </ac:spMkLst>
        </pc:spChg>
        <pc:spChg chg="add mod">
          <ac:chgData name="HENRIQUE BECHIS SANTANA COELHO ." userId="S::henrique.coelho@sptech.school::c1771978-81d5-4378-815e-fe78f0fc47c5" providerId="AD" clId="Web-{0F988A08-9482-A9E7-4CC7-9DF12D33707E}" dt="2023-04-27T20:35:40.743" v="691" actId="1076"/>
          <ac:spMkLst>
            <pc:docMk/>
            <pc:sldMk cId="2079564286" sldId="346"/>
            <ac:spMk id="6" creationId="{FDA8672A-8BDC-1071-DAB1-0BFA051BE07E}"/>
          </ac:spMkLst>
        </pc:spChg>
        <pc:spChg chg="add mod">
          <ac:chgData name="HENRIQUE BECHIS SANTANA COELHO ." userId="S::henrique.coelho@sptech.school::c1771978-81d5-4378-815e-fe78f0fc47c5" providerId="AD" clId="Web-{0F988A08-9482-A9E7-4CC7-9DF12D33707E}" dt="2023-04-27T20:35:33.414" v="688" actId="1076"/>
          <ac:spMkLst>
            <pc:docMk/>
            <pc:sldMk cId="2079564286" sldId="346"/>
            <ac:spMk id="7" creationId="{486953FB-A11C-ACB3-B068-7992CD36F467}"/>
          </ac:spMkLst>
        </pc:spChg>
        <pc:spChg chg="add mod">
          <ac:chgData name="HENRIQUE BECHIS SANTANA COELHO ." userId="S::henrique.coelho@sptech.school::c1771978-81d5-4378-815e-fe78f0fc47c5" providerId="AD" clId="Web-{0F988A08-9482-A9E7-4CC7-9DF12D33707E}" dt="2023-04-27T20:35:33.430" v="689" actId="1076"/>
          <ac:spMkLst>
            <pc:docMk/>
            <pc:sldMk cId="2079564286" sldId="346"/>
            <ac:spMk id="8" creationId="{A6801102-BEC7-4BA0-E299-69620A38EE12}"/>
          </ac:spMkLst>
        </pc:spChg>
        <pc:spChg chg="del">
          <ac:chgData name="HENRIQUE BECHIS SANTANA COELHO ." userId="S::henrique.coelho@sptech.school::c1771978-81d5-4378-815e-fe78f0fc47c5" providerId="AD" clId="Web-{0F988A08-9482-A9E7-4CC7-9DF12D33707E}" dt="2023-04-27T20:22:44.022" v="286"/>
          <ac:spMkLst>
            <pc:docMk/>
            <pc:sldMk cId="2079564286" sldId="346"/>
            <ac:spMk id="12" creationId="{B22215B7-1392-D043-178F-C4EB4504223C}"/>
          </ac:spMkLst>
        </pc:spChg>
        <pc:spChg chg="mod">
          <ac:chgData name="HENRIQUE BECHIS SANTANA COELHO ." userId="S::henrique.coelho@sptech.school::c1771978-81d5-4378-815e-fe78f0fc47c5" providerId="AD" clId="Web-{0F988A08-9482-A9E7-4CC7-9DF12D33707E}" dt="2023-04-27T20:36:26.728" v="692" actId="1076"/>
          <ac:spMkLst>
            <pc:docMk/>
            <pc:sldMk cId="2079564286" sldId="346"/>
            <ac:spMk id="1461" creationId="{00000000-0000-0000-0000-000000000000}"/>
          </ac:spMkLst>
        </pc:spChg>
        <pc:spChg chg="del">
          <ac:chgData name="HENRIQUE BECHIS SANTANA COELHO ." userId="S::henrique.coelho@sptech.school::c1771978-81d5-4378-815e-fe78f0fc47c5" providerId="AD" clId="Web-{0F988A08-9482-A9E7-4CC7-9DF12D33707E}" dt="2023-04-27T20:22:52.163" v="289"/>
          <ac:spMkLst>
            <pc:docMk/>
            <pc:sldMk cId="2079564286" sldId="346"/>
            <ac:spMk id="1463" creationId="{00000000-0000-0000-0000-000000000000}"/>
          </ac:spMkLst>
        </pc:spChg>
        <pc:picChg chg="del">
          <ac:chgData name="HENRIQUE BECHIS SANTANA COELHO ." userId="S::henrique.coelho@sptech.school::c1771978-81d5-4378-815e-fe78f0fc47c5" providerId="AD" clId="Web-{0F988A08-9482-A9E7-4CC7-9DF12D33707E}" dt="2023-04-27T20:22:39.631" v="285"/>
          <ac:picMkLst>
            <pc:docMk/>
            <pc:sldMk cId="2079564286" sldId="346"/>
            <ac:picMk id="11" creationId="{1AF5FAEF-B982-7230-EBD0-B602ED201342}"/>
          </ac:picMkLst>
        </pc:picChg>
      </pc:sldChg>
      <pc:sldChg chg="add del replId">
        <pc:chgData name="HENRIQUE BECHIS SANTANA COELHO ." userId="S::henrique.coelho@sptech.school::c1771978-81d5-4378-815e-fe78f0fc47c5" providerId="AD" clId="Web-{0F988A08-9482-A9E7-4CC7-9DF12D33707E}" dt="2023-04-27T20:27:56.920" v="380"/>
        <pc:sldMkLst>
          <pc:docMk/>
          <pc:sldMk cId="4023616820" sldId="347"/>
        </pc:sldMkLst>
      </pc:sldChg>
    </pc:docChg>
  </pc:docChgLst>
  <pc:docChgLst>
    <pc:chgData name="LUCAS NEVES ROCHA ." userId="3c5941be-1bea-4988-82ac-3ff189aff8f7" providerId="ADAL" clId="{0BFA5AD4-CD23-4128-A8B3-0683B26499F2}"/>
    <pc:docChg chg="undo redo custSel modSld sldOrd">
      <pc:chgData name="LUCAS NEVES ROCHA ." userId="3c5941be-1bea-4988-82ac-3ff189aff8f7" providerId="ADAL" clId="{0BFA5AD4-CD23-4128-A8B3-0683B26499F2}" dt="2023-04-27T17:39:10.438" v="1209" actId="20577"/>
      <pc:docMkLst>
        <pc:docMk/>
      </pc:docMkLst>
      <pc:sldChg chg="modSp mod">
        <pc:chgData name="LUCAS NEVES ROCHA ." userId="3c5941be-1bea-4988-82ac-3ff189aff8f7" providerId="ADAL" clId="{0BFA5AD4-CD23-4128-A8B3-0683B26499F2}" dt="2023-04-25T23:59:14.810" v="49" actId="207"/>
        <pc:sldMkLst>
          <pc:docMk/>
          <pc:sldMk cId="0" sldId="258"/>
        </pc:sldMkLst>
        <pc:spChg chg="mod">
          <ac:chgData name="LUCAS NEVES ROCHA ." userId="3c5941be-1bea-4988-82ac-3ff189aff8f7" providerId="ADAL" clId="{0BFA5AD4-CD23-4128-A8B3-0683B26499F2}" dt="2023-04-25T23:59:14.810" v="49" actId="207"/>
          <ac:spMkLst>
            <pc:docMk/>
            <pc:sldMk cId="0" sldId="258"/>
            <ac:spMk id="29" creationId="{41039C6B-8F70-9C5D-79A8-BAA70B62E33D}"/>
          </ac:spMkLst>
        </pc:spChg>
        <pc:spChg chg="mod">
          <ac:chgData name="LUCAS NEVES ROCHA ." userId="3c5941be-1bea-4988-82ac-3ff189aff8f7" providerId="ADAL" clId="{0BFA5AD4-CD23-4128-A8B3-0683B26499F2}" dt="2023-04-25T23:27:34.629" v="22" actId="20577"/>
          <ac:spMkLst>
            <pc:docMk/>
            <pc:sldMk cId="0" sldId="258"/>
            <ac:spMk id="31" creationId="{64FB3D82-8AC6-CCB7-F22C-BAB1DC40395F}"/>
          </ac:spMkLst>
        </pc:spChg>
      </pc:sldChg>
      <pc:sldChg chg="addSp delSp modSp mod">
        <pc:chgData name="LUCAS NEVES ROCHA ." userId="3c5941be-1bea-4988-82ac-3ff189aff8f7" providerId="ADAL" clId="{0BFA5AD4-CD23-4128-A8B3-0683B26499F2}" dt="2023-04-27T00:26:09.777" v="556" actId="962"/>
        <pc:sldMkLst>
          <pc:docMk/>
          <pc:sldMk cId="0" sldId="259"/>
        </pc:sldMkLst>
        <pc:picChg chg="del mod">
          <ac:chgData name="LUCAS NEVES ROCHA ." userId="3c5941be-1bea-4988-82ac-3ff189aff8f7" providerId="ADAL" clId="{0BFA5AD4-CD23-4128-A8B3-0683B26499F2}" dt="2023-04-27T00:25:52.956" v="553" actId="478"/>
          <ac:picMkLst>
            <pc:docMk/>
            <pc:sldMk cId="0" sldId="259"/>
            <ac:picMk id="2" creationId="{E8621FD2-1E45-72CD-646A-478121915ACB}"/>
          </ac:picMkLst>
        </pc:picChg>
        <pc:picChg chg="add mod">
          <ac:chgData name="LUCAS NEVES ROCHA ." userId="3c5941be-1bea-4988-82ac-3ff189aff8f7" providerId="ADAL" clId="{0BFA5AD4-CD23-4128-A8B3-0683B26499F2}" dt="2023-04-27T00:26:09.777" v="556" actId="962"/>
          <ac:picMkLst>
            <pc:docMk/>
            <pc:sldMk cId="0" sldId="259"/>
            <ac:picMk id="4" creationId="{DF97B632-1413-C3E1-B843-53005B5DA8E8}"/>
          </ac:picMkLst>
        </pc:picChg>
      </pc:sldChg>
      <pc:sldChg chg="delSp modSp mod">
        <pc:chgData name="LUCAS NEVES ROCHA ." userId="3c5941be-1bea-4988-82ac-3ff189aff8f7" providerId="ADAL" clId="{0BFA5AD4-CD23-4128-A8B3-0683B26499F2}" dt="2023-04-27T17:19:39.108" v="628" actId="20577"/>
        <pc:sldMkLst>
          <pc:docMk/>
          <pc:sldMk cId="0" sldId="260"/>
        </pc:sldMkLst>
        <pc:spChg chg="mod">
          <ac:chgData name="LUCAS NEVES ROCHA ." userId="3c5941be-1bea-4988-82ac-3ff189aff8f7" providerId="ADAL" clId="{0BFA5AD4-CD23-4128-A8B3-0683B26499F2}" dt="2023-04-27T17:19:26.014" v="624" actId="790"/>
          <ac:spMkLst>
            <pc:docMk/>
            <pc:sldMk cId="0" sldId="260"/>
            <ac:spMk id="3" creationId="{CD8564DD-200D-E7EE-5C7E-EB45B21CF431}"/>
          </ac:spMkLst>
        </pc:spChg>
        <pc:spChg chg="del mod">
          <ac:chgData name="LUCAS NEVES ROCHA ." userId="3c5941be-1bea-4988-82ac-3ff189aff8f7" providerId="ADAL" clId="{0BFA5AD4-CD23-4128-A8B3-0683B26499F2}" dt="2023-04-27T17:19:29.047" v="625" actId="478"/>
          <ac:spMkLst>
            <pc:docMk/>
            <pc:sldMk cId="0" sldId="260"/>
            <ac:spMk id="4" creationId="{BE9DEF42-31D2-1CF6-4F51-F0AA113D3345}"/>
          </ac:spMkLst>
        </pc:spChg>
        <pc:spChg chg="mod">
          <ac:chgData name="LUCAS NEVES ROCHA ." userId="3c5941be-1bea-4988-82ac-3ff189aff8f7" providerId="ADAL" clId="{0BFA5AD4-CD23-4128-A8B3-0683B26499F2}" dt="2023-04-27T17:19:39.108" v="628" actId="20577"/>
          <ac:spMkLst>
            <pc:docMk/>
            <pc:sldMk cId="0" sldId="260"/>
            <ac:spMk id="1209" creationId="{00000000-0000-0000-0000-000000000000}"/>
          </ac:spMkLst>
        </pc:spChg>
        <pc:picChg chg="mod">
          <ac:chgData name="LUCAS NEVES ROCHA ." userId="3c5941be-1bea-4988-82ac-3ff189aff8f7" providerId="ADAL" clId="{0BFA5AD4-CD23-4128-A8B3-0683B26499F2}" dt="2023-04-25T23:11:40.475" v="1" actId="1076"/>
          <ac:picMkLst>
            <pc:docMk/>
            <pc:sldMk cId="0" sldId="260"/>
            <ac:picMk id="2" creationId="{17B20F28-3B42-541A-A942-BE197FC3DD7B}"/>
          </ac:picMkLst>
        </pc:picChg>
      </pc:sldChg>
      <pc:sldChg chg="modSp mod">
        <pc:chgData name="LUCAS NEVES ROCHA ." userId="3c5941be-1bea-4988-82ac-3ff189aff8f7" providerId="ADAL" clId="{0BFA5AD4-CD23-4128-A8B3-0683B26499F2}" dt="2023-04-25T23:58:50.937" v="44"/>
        <pc:sldMkLst>
          <pc:docMk/>
          <pc:sldMk cId="0" sldId="261"/>
        </pc:sldMkLst>
        <pc:spChg chg="mod">
          <ac:chgData name="LUCAS NEVES ROCHA ." userId="3c5941be-1bea-4988-82ac-3ff189aff8f7" providerId="ADAL" clId="{0BFA5AD4-CD23-4128-A8B3-0683B26499F2}" dt="2023-04-25T23:58:34.212" v="41" actId="20577"/>
          <ac:spMkLst>
            <pc:docMk/>
            <pc:sldMk cId="0" sldId="261"/>
            <ac:spMk id="1215" creationId="{00000000-0000-0000-0000-000000000000}"/>
          </ac:spMkLst>
        </pc:spChg>
        <pc:spChg chg="mod">
          <ac:chgData name="LUCAS NEVES ROCHA ." userId="3c5941be-1bea-4988-82ac-3ff189aff8f7" providerId="ADAL" clId="{0BFA5AD4-CD23-4128-A8B3-0683B26499F2}" dt="2023-04-25T23:58:50.937" v="44"/>
          <ac:spMkLst>
            <pc:docMk/>
            <pc:sldMk cId="0" sldId="261"/>
            <ac:spMk id="1216" creationId="{00000000-0000-0000-0000-000000000000}"/>
          </ac:spMkLst>
        </pc:spChg>
      </pc:sldChg>
      <pc:sldChg chg="delSp modSp mod">
        <pc:chgData name="LUCAS NEVES ROCHA ." userId="3c5941be-1bea-4988-82ac-3ff189aff8f7" providerId="ADAL" clId="{0BFA5AD4-CD23-4128-A8B3-0683B26499F2}" dt="2023-04-27T00:26:48.115" v="563" actId="478"/>
        <pc:sldMkLst>
          <pc:docMk/>
          <pc:sldMk cId="0" sldId="264"/>
        </pc:sldMkLst>
        <pc:spChg chg="del mod">
          <ac:chgData name="LUCAS NEVES ROCHA ." userId="3c5941be-1bea-4988-82ac-3ff189aff8f7" providerId="ADAL" clId="{0BFA5AD4-CD23-4128-A8B3-0683B26499F2}" dt="2023-04-27T00:26:48.115" v="563" actId="478"/>
          <ac:spMkLst>
            <pc:docMk/>
            <pc:sldMk cId="0" sldId="264"/>
            <ac:spMk id="5" creationId="{A139DD0C-E3AB-2A6A-A424-8FF85BBB3A43}"/>
          </ac:spMkLst>
        </pc:spChg>
      </pc:sldChg>
      <pc:sldChg chg="modSp mod">
        <pc:chgData name="LUCAS NEVES ROCHA ." userId="3c5941be-1bea-4988-82ac-3ff189aff8f7" providerId="ADAL" clId="{0BFA5AD4-CD23-4128-A8B3-0683B26499F2}" dt="2023-04-26T00:03:52.397" v="51" actId="1076"/>
        <pc:sldMkLst>
          <pc:docMk/>
          <pc:sldMk cId="0" sldId="265"/>
        </pc:sldMkLst>
        <pc:grpChg chg="mod">
          <ac:chgData name="LUCAS NEVES ROCHA ." userId="3c5941be-1bea-4988-82ac-3ff189aff8f7" providerId="ADAL" clId="{0BFA5AD4-CD23-4128-A8B3-0683B26499F2}" dt="2023-04-26T00:03:52.397" v="51" actId="1076"/>
          <ac:grpSpMkLst>
            <pc:docMk/>
            <pc:sldMk cId="0" sldId="265"/>
            <ac:grpSpMk id="1509" creationId="{00000000-0000-0000-0000-000000000000}"/>
          </ac:grpSpMkLst>
        </pc:grpChg>
      </pc:sldChg>
      <pc:sldChg chg="addSp delSp modSp mod ord delAnim">
        <pc:chgData name="LUCAS NEVES ROCHA ." userId="3c5941be-1bea-4988-82ac-3ff189aff8f7" providerId="ADAL" clId="{0BFA5AD4-CD23-4128-A8B3-0683B26499F2}" dt="2023-04-27T17:36:23.713" v="1134"/>
        <pc:sldMkLst>
          <pc:docMk/>
          <pc:sldMk cId="0" sldId="286"/>
        </pc:sldMkLst>
        <pc:spChg chg="add del mod">
          <ac:chgData name="LUCAS NEVES ROCHA ." userId="3c5941be-1bea-4988-82ac-3ff189aff8f7" providerId="ADAL" clId="{0BFA5AD4-CD23-4128-A8B3-0683B26499F2}" dt="2023-04-26T01:11:09.908" v="550" actId="478"/>
          <ac:spMkLst>
            <pc:docMk/>
            <pc:sldMk cId="0" sldId="286"/>
            <ac:spMk id="3" creationId="{C83B7407-26FB-5B86-0A5A-05BAC7205398}"/>
          </ac:spMkLst>
        </pc:spChg>
        <pc:spChg chg="add mod">
          <ac:chgData name="LUCAS NEVES ROCHA ." userId="3c5941be-1bea-4988-82ac-3ff189aff8f7" providerId="ADAL" clId="{0BFA5AD4-CD23-4128-A8B3-0683B26499F2}" dt="2023-04-27T17:35:01.641" v="1131" actId="1076"/>
          <ac:spMkLst>
            <pc:docMk/>
            <pc:sldMk cId="0" sldId="286"/>
            <ac:spMk id="5" creationId="{24ED72BC-8378-2166-E266-80694AA71A77}"/>
          </ac:spMkLst>
        </pc:spChg>
        <pc:spChg chg="mod">
          <ac:chgData name="LUCAS NEVES ROCHA ." userId="3c5941be-1bea-4988-82ac-3ff189aff8f7" providerId="ADAL" clId="{0BFA5AD4-CD23-4128-A8B3-0683B26499F2}" dt="2023-04-26T01:11:18.100" v="551" actId="1076"/>
          <ac:spMkLst>
            <pc:docMk/>
            <pc:sldMk cId="0" sldId="286"/>
            <ac:spMk id="2322" creationId="{00000000-0000-0000-0000-000000000000}"/>
          </ac:spMkLst>
        </pc:spChg>
        <pc:spChg chg="del mod">
          <ac:chgData name="LUCAS NEVES ROCHA ." userId="3c5941be-1bea-4988-82ac-3ff189aff8f7" providerId="ADAL" clId="{0BFA5AD4-CD23-4128-A8B3-0683B26499F2}" dt="2023-04-26T01:11:05.002" v="548" actId="478"/>
          <ac:spMkLst>
            <pc:docMk/>
            <pc:sldMk cId="0" sldId="286"/>
            <ac:spMk id="2323" creationId="{00000000-0000-0000-0000-000000000000}"/>
          </ac:spMkLst>
        </pc:spChg>
        <pc:spChg chg="mod ord">
          <ac:chgData name="LUCAS NEVES ROCHA ." userId="3c5941be-1bea-4988-82ac-3ff189aff8f7" providerId="ADAL" clId="{0BFA5AD4-CD23-4128-A8B3-0683B26499F2}" dt="2023-04-27T17:34:41.728" v="1129" actId="1076"/>
          <ac:spMkLst>
            <pc:docMk/>
            <pc:sldMk cId="0" sldId="286"/>
            <ac:spMk id="2324" creationId="{00000000-0000-0000-0000-000000000000}"/>
          </ac:spMkLst>
        </pc:spChg>
        <pc:spChg chg="del">
          <ac:chgData name="LUCAS NEVES ROCHA ." userId="3c5941be-1bea-4988-82ac-3ff189aff8f7" providerId="ADAL" clId="{0BFA5AD4-CD23-4128-A8B3-0683B26499F2}" dt="2023-04-26T01:11:23.373" v="552" actId="478"/>
          <ac:spMkLst>
            <pc:docMk/>
            <pc:sldMk cId="0" sldId="286"/>
            <ac:spMk id="2340" creationId="{00000000-0000-0000-0000-000000000000}"/>
          </ac:spMkLst>
        </pc:spChg>
        <pc:grpChg chg="del">
          <ac:chgData name="LUCAS NEVES ROCHA ." userId="3c5941be-1bea-4988-82ac-3ff189aff8f7" providerId="ADAL" clId="{0BFA5AD4-CD23-4128-A8B3-0683B26499F2}" dt="2023-04-26T01:11:00.302" v="545" actId="478"/>
          <ac:grpSpMkLst>
            <pc:docMk/>
            <pc:sldMk cId="0" sldId="286"/>
            <ac:grpSpMk id="2318" creationId="{00000000-0000-0000-0000-000000000000}"/>
          </ac:grpSpMkLst>
        </pc:grpChg>
        <pc:grpChg chg="del">
          <ac:chgData name="LUCAS NEVES ROCHA ." userId="3c5941be-1bea-4988-82ac-3ff189aff8f7" providerId="ADAL" clId="{0BFA5AD4-CD23-4128-A8B3-0683B26499F2}" dt="2023-04-27T17:26:10.720" v="903" actId="478"/>
          <ac:grpSpMkLst>
            <pc:docMk/>
            <pc:sldMk cId="0" sldId="286"/>
            <ac:grpSpMk id="2325" creationId="{00000000-0000-0000-0000-000000000000}"/>
          </ac:grpSpMkLst>
        </pc:grpChg>
        <pc:picChg chg="add del">
          <ac:chgData name="LUCAS NEVES ROCHA ." userId="3c5941be-1bea-4988-82ac-3ff189aff8f7" providerId="ADAL" clId="{0BFA5AD4-CD23-4128-A8B3-0683B26499F2}" dt="2023-04-27T17:17:19.207" v="601" actId="22"/>
          <ac:picMkLst>
            <pc:docMk/>
            <pc:sldMk cId="0" sldId="286"/>
            <ac:picMk id="3" creationId="{2C25FB06-794C-F463-FFA9-BD928782616F}"/>
          </ac:picMkLst>
        </pc:picChg>
        <pc:picChg chg="add mod ord">
          <ac:chgData name="LUCAS NEVES ROCHA ." userId="3c5941be-1bea-4988-82ac-3ff189aff8f7" providerId="ADAL" clId="{0BFA5AD4-CD23-4128-A8B3-0683B26499F2}" dt="2023-04-27T17:36:23.713" v="1134"/>
          <ac:picMkLst>
            <pc:docMk/>
            <pc:sldMk cId="0" sldId="286"/>
            <ac:picMk id="7" creationId="{AFA7D6C7-E0F3-3128-275C-55043DB65E87}"/>
          </ac:picMkLst>
        </pc:picChg>
        <pc:picChg chg="add mod">
          <ac:chgData name="LUCAS NEVES ROCHA ." userId="3c5941be-1bea-4988-82ac-3ff189aff8f7" providerId="ADAL" clId="{0BFA5AD4-CD23-4128-A8B3-0683B26499F2}" dt="2023-04-27T17:32:12.132" v="1101" actId="571"/>
          <ac:picMkLst>
            <pc:docMk/>
            <pc:sldMk cId="0" sldId="286"/>
            <ac:picMk id="8" creationId="{D999D214-9C5C-50FF-9462-ED1CC6CD29B5}"/>
          </ac:picMkLst>
        </pc:picChg>
      </pc:sldChg>
      <pc:sldChg chg="addSp delSp modSp mod">
        <pc:chgData name="LUCAS NEVES ROCHA ." userId="3c5941be-1bea-4988-82ac-3ff189aff8f7" providerId="ADAL" clId="{0BFA5AD4-CD23-4128-A8B3-0683B26499F2}" dt="2023-04-27T17:19:00.529" v="620" actId="20577"/>
        <pc:sldMkLst>
          <pc:docMk/>
          <pc:sldMk cId="0" sldId="287"/>
        </pc:sldMkLst>
        <pc:spChg chg="add del mod">
          <ac:chgData name="LUCAS NEVES ROCHA ." userId="3c5941be-1bea-4988-82ac-3ff189aff8f7" providerId="ADAL" clId="{0BFA5AD4-CD23-4128-A8B3-0683B26499F2}" dt="2023-04-26T00:39:10.393" v="482" actId="478"/>
          <ac:spMkLst>
            <pc:docMk/>
            <pc:sldMk cId="0" sldId="287"/>
            <ac:spMk id="3" creationId="{568E4346-DEC8-45F4-27B2-12A1C114BFB2}"/>
          </ac:spMkLst>
        </pc:spChg>
        <pc:spChg chg="add mod">
          <ac:chgData name="LUCAS NEVES ROCHA ." userId="3c5941be-1bea-4988-82ac-3ff189aff8f7" providerId="ADAL" clId="{0BFA5AD4-CD23-4128-A8B3-0683B26499F2}" dt="2023-04-27T17:19:00.529" v="620" actId="20577"/>
          <ac:spMkLst>
            <pc:docMk/>
            <pc:sldMk cId="0" sldId="287"/>
            <ac:spMk id="3" creationId="{881901D3-0220-7A52-44EE-6B4745C13EE0}"/>
          </ac:spMkLst>
        </pc:spChg>
        <pc:spChg chg="add del mod">
          <ac:chgData name="LUCAS NEVES ROCHA ." userId="3c5941be-1bea-4988-82ac-3ff189aff8f7" providerId="ADAL" clId="{0BFA5AD4-CD23-4128-A8B3-0683B26499F2}" dt="2023-04-27T17:09:38.850" v="567" actId="478"/>
          <ac:spMkLst>
            <pc:docMk/>
            <pc:sldMk cId="0" sldId="287"/>
            <ac:spMk id="5" creationId="{74A5535C-CD05-BA92-5BEC-3C5CD9102EC1}"/>
          </ac:spMkLst>
        </pc:spChg>
        <pc:spChg chg="add del mod">
          <ac:chgData name="LUCAS NEVES ROCHA ." userId="3c5941be-1bea-4988-82ac-3ff189aff8f7" providerId="ADAL" clId="{0BFA5AD4-CD23-4128-A8B3-0683B26499F2}" dt="2023-04-26T00:39:27.122" v="487" actId="478"/>
          <ac:spMkLst>
            <pc:docMk/>
            <pc:sldMk cId="0" sldId="287"/>
            <ac:spMk id="5" creationId="{7C121C8B-6715-5C2A-B584-B794104F0991}"/>
          </ac:spMkLst>
        </pc:spChg>
        <pc:spChg chg="add del mod">
          <ac:chgData name="LUCAS NEVES ROCHA ." userId="3c5941be-1bea-4988-82ac-3ff189aff8f7" providerId="ADAL" clId="{0BFA5AD4-CD23-4128-A8B3-0683B26499F2}" dt="2023-04-27T17:09:38.850" v="567" actId="478"/>
          <ac:spMkLst>
            <pc:docMk/>
            <pc:sldMk cId="0" sldId="287"/>
            <ac:spMk id="7" creationId="{805F2AD4-9547-6740-E200-7F35C8F37170}"/>
          </ac:spMkLst>
        </pc:spChg>
        <pc:spChg chg="del mod">
          <ac:chgData name="LUCAS NEVES ROCHA ." userId="3c5941be-1bea-4988-82ac-3ff189aff8f7" providerId="ADAL" clId="{0BFA5AD4-CD23-4128-A8B3-0683B26499F2}" dt="2023-04-27T17:09:28.420" v="564" actId="478"/>
          <ac:spMkLst>
            <pc:docMk/>
            <pc:sldMk cId="0" sldId="287"/>
            <ac:spMk id="2345" creationId="{00000000-0000-0000-0000-000000000000}"/>
          </ac:spMkLst>
        </pc:spChg>
        <pc:spChg chg="del mod">
          <ac:chgData name="LUCAS NEVES ROCHA ." userId="3c5941be-1bea-4988-82ac-3ff189aff8f7" providerId="ADAL" clId="{0BFA5AD4-CD23-4128-A8B3-0683B26499F2}" dt="2023-04-27T17:09:28.420" v="564" actId="478"/>
          <ac:spMkLst>
            <pc:docMk/>
            <pc:sldMk cId="0" sldId="287"/>
            <ac:spMk id="2355" creationId="{00000000-0000-0000-0000-000000000000}"/>
          </ac:spMkLst>
        </pc:spChg>
        <pc:spChg chg="del mod">
          <ac:chgData name="LUCAS NEVES ROCHA ." userId="3c5941be-1bea-4988-82ac-3ff189aff8f7" providerId="ADAL" clId="{0BFA5AD4-CD23-4128-A8B3-0683B26499F2}" dt="2023-04-26T00:37:30.675" v="439" actId="478"/>
          <ac:spMkLst>
            <pc:docMk/>
            <pc:sldMk cId="0" sldId="287"/>
            <ac:spMk id="2356" creationId="{00000000-0000-0000-0000-000000000000}"/>
          </ac:spMkLst>
        </pc:spChg>
        <pc:spChg chg="del mod">
          <ac:chgData name="LUCAS NEVES ROCHA ." userId="3c5941be-1bea-4988-82ac-3ff189aff8f7" providerId="ADAL" clId="{0BFA5AD4-CD23-4128-A8B3-0683B26499F2}" dt="2023-04-26T00:39:22.803" v="485" actId="478"/>
          <ac:spMkLst>
            <pc:docMk/>
            <pc:sldMk cId="0" sldId="287"/>
            <ac:spMk id="2357" creationId="{00000000-0000-0000-0000-000000000000}"/>
          </ac:spMkLst>
        </pc:spChg>
        <pc:spChg chg="del mod">
          <ac:chgData name="LUCAS NEVES ROCHA ." userId="3c5941be-1bea-4988-82ac-3ff189aff8f7" providerId="ADAL" clId="{0BFA5AD4-CD23-4128-A8B3-0683B26499F2}" dt="2023-04-27T17:09:28.420" v="564" actId="478"/>
          <ac:spMkLst>
            <pc:docMk/>
            <pc:sldMk cId="0" sldId="287"/>
            <ac:spMk id="2358" creationId="{00000000-0000-0000-0000-000000000000}"/>
          </ac:spMkLst>
        </pc:spChg>
        <pc:spChg chg="del mod">
          <ac:chgData name="LUCAS NEVES ROCHA ." userId="3c5941be-1bea-4988-82ac-3ff189aff8f7" providerId="ADAL" clId="{0BFA5AD4-CD23-4128-A8B3-0683B26499F2}" dt="2023-04-26T00:39:04.321" v="481" actId="478"/>
          <ac:spMkLst>
            <pc:docMk/>
            <pc:sldMk cId="0" sldId="287"/>
            <ac:spMk id="2359" creationId="{00000000-0000-0000-0000-000000000000}"/>
          </ac:spMkLst>
        </pc:spChg>
        <pc:grpChg chg="del">
          <ac:chgData name="LUCAS NEVES ROCHA ." userId="3c5941be-1bea-4988-82ac-3ff189aff8f7" providerId="ADAL" clId="{0BFA5AD4-CD23-4128-A8B3-0683B26499F2}" dt="2023-04-27T17:09:40.473" v="568" actId="478"/>
          <ac:grpSpMkLst>
            <pc:docMk/>
            <pc:sldMk cId="0" sldId="287"/>
            <ac:grpSpMk id="2346" creationId="{00000000-0000-0000-0000-000000000000}"/>
          </ac:grpSpMkLst>
        </pc:grpChg>
        <pc:picChg chg="add mod">
          <ac:chgData name="LUCAS NEVES ROCHA ." userId="3c5941be-1bea-4988-82ac-3ff189aff8f7" providerId="ADAL" clId="{0BFA5AD4-CD23-4128-A8B3-0683B26499F2}" dt="2023-04-27T17:09:56.967" v="582" actId="1076"/>
          <ac:picMkLst>
            <pc:docMk/>
            <pc:sldMk cId="0" sldId="287"/>
            <ac:picMk id="9" creationId="{5942F808-E678-D21E-0300-58FFEC32F403}"/>
          </ac:picMkLst>
        </pc:picChg>
        <pc:picChg chg="add del mod">
          <ac:chgData name="LUCAS NEVES ROCHA ." userId="3c5941be-1bea-4988-82ac-3ff189aff8f7" providerId="ADAL" clId="{0BFA5AD4-CD23-4128-A8B3-0683B26499F2}" dt="2023-04-27T17:09:36.295" v="566" actId="478"/>
          <ac:picMkLst>
            <pc:docMk/>
            <pc:sldMk cId="0" sldId="287"/>
            <ac:picMk id="1026" creationId="{10A493CF-C1D5-FDA5-BF93-6418EA477339}"/>
          </ac:picMkLst>
        </pc:picChg>
        <pc:picChg chg="del">
          <ac:chgData name="LUCAS NEVES ROCHA ." userId="3c5941be-1bea-4988-82ac-3ff189aff8f7" providerId="ADAL" clId="{0BFA5AD4-CD23-4128-A8B3-0683B26499F2}" dt="2023-04-26T00:34:12.170" v="343" actId="478"/>
          <ac:picMkLst>
            <pc:docMk/>
            <pc:sldMk cId="0" sldId="287"/>
            <ac:picMk id="2360" creationId="{00000000-0000-0000-0000-000000000000}"/>
          </ac:picMkLst>
        </pc:picChg>
      </pc:sldChg>
      <pc:sldChg chg="modSp mod">
        <pc:chgData name="LUCAS NEVES ROCHA ." userId="3c5941be-1bea-4988-82ac-3ff189aff8f7" providerId="ADAL" clId="{0BFA5AD4-CD23-4128-A8B3-0683B26499F2}" dt="2023-04-26T00:13:19.619" v="342" actId="1076"/>
        <pc:sldMkLst>
          <pc:docMk/>
          <pc:sldMk cId="0" sldId="288"/>
        </pc:sldMkLst>
        <pc:picChg chg="mod">
          <ac:chgData name="LUCAS NEVES ROCHA ." userId="3c5941be-1bea-4988-82ac-3ff189aff8f7" providerId="ADAL" clId="{0BFA5AD4-CD23-4128-A8B3-0683B26499F2}" dt="2023-04-26T00:13:19.619" v="342" actId="1076"/>
          <ac:picMkLst>
            <pc:docMk/>
            <pc:sldMk cId="0" sldId="288"/>
            <ac:picMk id="2367" creationId="{00000000-0000-0000-0000-000000000000}"/>
          </ac:picMkLst>
        </pc:picChg>
      </pc:sldChg>
      <pc:sldChg chg="modSp mod">
        <pc:chgData name="LUCAS NEVES ROCHA ." userId="3c5941be-1bea-4988-82ac-3ff189aff8f7" providerId="ADAL" clId="{0BFA5AD4-CD23-4128-A8B3-0683B26499F2}" dt="2023-04-26T00:12:17.294" v="340" actId="20577"/>
        <pc:sldMkLst>
          <pc:docMk/>
          <pc:sldMk cId="0" sldId="291"/>
        </pc:sldMkLst>
        <pc:spChg chg="mod">
          <ac:chgData name="LUCAS NEVES ROCHA ." userId="3c5941be-1bea-4988-82ac-3ff189aff8f7" providerId="ADAL" clId="{0BFA5AD4-CD23-4128-A8B3-0683B26499F2}" dt="2023-04-26T00:12:17.294" v="340" actId="20577"/>
          <ac:spMkLst>
            <pc:docMk/>
            <pc:sldMk cId="0" sldId="291"/>
            <ac:spMk id="2405" creationId="{00000000-0000-0000-0000-000000000000}"/>
          </ac:spMkLst>
        </pc:spChg>
      </pc:sldChg>
      <pc:sldChg chg="modSp mod ord">
        <pc:chgData name="LUCAS NEVES ROCHA ." userId="3c5941be-1bea-4988-82ac-3ff189aff8f7" providerId="ADAL" clId="{0BFA5AD4-CD23-4128-A8B3-0683B26499F2}" dt="2023-04-27T17:38:26.759" v="1192" actId="20577"/>
        <pc:sldMkLst>
          <pc:docMk/>
          <pc:sldMk cId="0" sldId="294"/>
        </pc:sldMkLst>
        <pc:spChg chg="mod">
          <ac:chgData name="LUCAS NEVES ROCHA ." userId="3c5941be-1bea-4988-82ac-3ff189aff8f7" providerId="ADAL" clId="{0BFA5AD4-CD23-4128-A8B3-0683B26499F2}" dt="2023-04-26T00:06:24.903" v="67" actId="20577"/>
          <ac:spMkLst>
            <pc:docMk/>
            <pc:sldMk cId="0" sldId="294"/>
            <ac:spMk id="2618" creationId="{00000000-0000-0000-0000-000000000000}"/>
          </ac:spMkLst>
        </pc:spChg>
        <pc:spChg chg="mod">
          <ac:chgData name="LUCAS NEVES ROCHA ." userId="3c5941be-1bea-4988-82ac-3ff189aff8f7" providerId="ADAL" clId="{0BFA5AD4-CD23-4128-A8B3-0683B26499F2}" dt="2023-04-27T17:38:26.759" v="1192" actId="20577"/>
          <ac:spMkLst>
            <pc:docMk/>
            <pc:sldMk cId="0" sldId="294"/>
            <ac:spMk id="2619" creationId="{00000000-0000-0000-0000-000000000000}"/>
          </ac:spMkLst>
        </pc:spChg>
      </pc:sldChg>
      <pc:sldChg chg="modSp mod">
        <pc:chgData name="LUCAS NEVES ROCHA ." userId="3c5941be-1bea-4988-82ac-3ff189aff8f7" providerId="ADAL" clId="{0BFA5AD4-CD23-4128-A8B3-0683B26499F2}" dt="2023-04-27T17:39:10.438" v="1209" actId="20577"/>
        <pc:sldMkLst>
          <pc:docMk/>
          <pc:sldMk cId="0" sldId="297"/>
        </pc:sldMkLst>
        <pc:spChg chg="mod">
          <ac:chgData name="LUCAS NEVES ROCHA ." userId="3c5941be-1bea-4988-82ac-3ff189aff8f7" providerId="ADAL" clId="{0BFA5AD4-CD23-4128-A8B3-0683B26499F2}" dt="2023-04-27T17:39:10.438" v="1209" actId="20577"/>
          <ac:spMkLst>
            <pc:docMk/>
            <pc:sldMk cId="0" sldId="297"/>
            <ac:spMk id="2706" creationId="{00000000-0000-0000-0000-000000000000}"/>
          </ac:spMkLst>
        </pc:spChg>
        <pc:spChg chg="mod">
          <ac:chgData name="LUCAS NEVES ROCHA ." userId="3c5941be-1bea-4988-82ac-3ff189aff8f7" providerId="ADAL" clId="{0BFA5AD4-CD23-4128-A8B3-0683B26499F2}" dt="2023-04-27T17:38:38.525" v="1193" actId="20577"/>
          <ac:spMkLst>
            <pc:docMk/>
            <pc:sldMk cId="0" sldId="297"/>
            <ac:spMk id="2710" creationId="{00000000-0000-0000-0000-000000000000}"/>
          </ac:spMkLst>
        </pc:spChg>
      </pc:sldChg>
      <pc:sldChg chg="modSp mod">
        <pc:chgData name="LUCAS NEVES ROCHA ." userId="3c5941be-1bea-4988-82ac-3ff189aff8f7" providerId="ADAL" clId="{0BFA5AD4-CD23-4128-A8B3-0683B26499F2}" dt="2023-04-25T23:14:08.176" v="7" actId="1076"/>
        <pc:sldMkLst>
          <pc:docMk/>
          <pc:sldMk cId="0" sldId="316"/>
        </pc:sldMkLst>
        <pc:grpChg chg="mod">
          <ac:chgData name="LUCAS NEVES ROCHA ." userId="3c5941be-1bea-4988-82ac-3ff189aff8f7" providerId="ADAL" clId="{0BFA5AD4-CD23-4128-A8B3-0683B26499F2}" dt="2023-04-25T23:14:08.176" v="7" actId="1076"/>
          <ac:grpSpMkLst>
            <pc:docMk/>
            <pc:sldMk cId="0" sldId="316"/>
            <ac:grpSpMk id="3830" creationId="{00000000-0000-0000-0000-000000000000}"/>
          </ac:grpSpMkLst>
        </pc:grpChg>
      </pc:sldChg>
      <pc:sldChg chg="modSp mod">
        <pc:chgData name="LUCAS NEVES ROCHA ." userId="3c5941be-1bea-4988-82ac-3ff189aff8f7" providerId="ADAL" clId="{0BFA5AD4-CD23-4128-A8B3-0683B26499F2}" dt="2023-04-25T23:14:37.856" v="9" actId="1076"/>
        <pc:sldMkLst>
          <pc:docMk/>
          <pc:sldMk cId="0" sldId="329"/>
        </pc:sldMkLst>
        <pc:grpChg chg="mod">
          <ac:chgData name="LUCAS NEVES ROCHA ." userId="3c5941be-1bea-4988-82ac-3ff189aff8f7" providerId="ADAL" clId="{0BFA5AD4-CD23-4128-A8B3-0683B26499F2}" dt="2023-04-25T23:14:37.856" v="9" actId="1076"/>
          <ac:grpSpMkLst>
            <pc:docMk/>
            <pc:sldMk cId="0" sldId="329"/>
            <ac:grpSpMk id="7202" creationId="{00000000-0000-0000-0000-000000000000}"/>
          </ac:grpSpMkLst>
        </pc:grpChg>
      </pc:sldChg>
      <pc:sldChg chg="addSp delSp modSp mod">
        <pc:chgData name="LUCAS NEVES ROCHA ." userId="3c5941be-1bea-4988-82ac-3ff189aff8f7" providerId="ADAL" clId="{0BFA5AD4-CD23-4128-A8B3-0683B26499F2}" dt="2023-04-27T00:26:42.084" v="560" actId="478"/>
        <pc:sldMkLst>
          <pc:docMk/>
          <pc:sldMk cId="3355766283" sldId="342"/>
        </pc:sldMkLst>
        <pc:spChg chg="add del mod">
          <ac:chgData name="LUCAS NEVES ROCHA ." userId="3c5941be-1bea-4988-82ac-3ff189aff8f7" providerId="ADAL" clId="{0BFA5AD4-CD23-4128-A8B3-0683B26499F2}" dt="2023-04-27T00:26:42.084" v="560" actId="478"/>
          <ac:spMkLst>
            <pc:docMk/>
            <pc:sldMk cId="3355766283" sldId="342"/>
            <ac:spMk id="3" creationId="{CD5B26E5-2CDE-4A43-620C-1C03A7CAAF05}"/>
          </ac:spMkLst>
        </pc:spChg>
        <pc:spChg chg="del">
          <ac:chgData name="LUCAS NEVES ROCHA ." userId="3c5941be-1bea-4988-82ac-3ff189aff8f7" providerId="ADAL" clId="{0BFA5AD4-CD23-4128-A8B3-0683B26499F2}" dt="2023-04-27T00:26:36.774" v="557" actId="478"/>
          <ac:spMkLst>
            <pc:docMk/>
            <pc:sldMk cId="3355766283" sldId="342"/>
            <ac:spMk id="14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ba8d1417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ba8d1417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ba8d1417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ba8d1417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1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ba8d14178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ba8d14178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6f39c49ba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6f39c49ba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b5eae2020c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b5eae2020c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ba8d1417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ba8d1417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ba8d141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ba8d1417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71e807b215_2_3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71e807b215_2_3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684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61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449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0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/>
          <p:nvPr/>
        </p:nvSpPr>
        <p:spPr>
          <a:xfrm flipH="1">
            <a:off x="-1572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33"/>
          <p:cNvCxnSpPr/>
          <p:nvPr/>
        </p:nvCxnSpPr>
        <p:spPr>
          <a:xfrm rot="10800000">
            <a:off x="-203670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1" name="Google Shape;641;p33"/>
          <p:cNvSpPr/>
          <p:nvPr/>
        </p:nvSpPr>
        <p:spPr>
          <a:xfrm flipH="1">
            <a:off x="-559225" y="2137607"/>
            <a:ext cx="1192383" cy="607935"/>
          </a:xfrm>
          <a:custGeom>
            <a:avLst/>
            <a:gdLst/>
            <a:ahLst/>
            <a:cxnLst/>
            <a:rect l="l" t="t" r="r" b="b"/>
            <a:pathLst>
              <a:path w="32998" h="16824" extrusionOk="0">
                <a:moveTo>
                  <a:pt x="20506" y="1"/>
                </a:moveTo>
                <a:cubicBezTo>
                  <a:pt x="16572" y="1"/>
                  <a:pt x="13392" y="3181"/>
                  <a:pt x="13392" y="7115"/>
                </a:cubicBezTo>
                <a:cubicBezTo>
                  <a:pt x="13392" y="7638"/>
                  <a:pt x="13433" y="8140"/>
                  <a:pt x="13538" y="8621"/>
                </a:cubicBezTo>
                <a:cubicBezTo>
                  <a:pt x="13099" y="8412"/>
                  <a:pt x="12638" y="8307"/>
                  <a:pt x="12115" y="8307"/>
                </a:cubicBezTo>
                <a:cubicBezTo>
                  <a:pt x="10148" y="8307"/>
                  <a:pt x="8558" y="9918"/>
                  <a:pt x="8558" y="11864"/>
                </a:cubicBezTo>
                <a:cubicBezTo>
                  <a:pt x="8558" y="12220"/>
                  <a:pt x="8600" y="12534"/>
                  <a:pt x="8684" y="12848"/>
                </a:cubicBezTo>
                <a:cubicBezTo>
                  <a:pt x="8056" y="12994"/>
                  <a:pt x="7617" y="13538"/>
                  <a:pt x="7617" y="14208"/>
                </a:cubicBezTo>
                <a:cubicBezTo>
                  <a:pt x="7617" y="14438"/>
                  <a:pt x="7680" y="14668"/>
                  <a:pt x="7784" y="14877"/>
                </a:cubicBezTo>
                <a:lnTo>
                  <a:pt x="1" y="16823"/>
                </a:lnTo>
                <a:lnTo>
                  <a:pt x="32997" y="16823"/>
                </a:lnTo>
                <a:lnTo>
                  <a:pt x="32997" y="13057"/>
                </a:lnTo>
                <a:lnTo>
                  <a:pt x="32997" y="7617"/>
                </a:lnTo>
                <a:cubicBezTo>
                  <a:pt x="32097" y="6068"/>
                  <a:pt x="30382" y="5022"/>
                  <a:pt x="28457" y="5022"/>
                </a:cubicBezTo>
                <a:cubicBezTo>
                  <a:pt x="28059" y="5022"/>
                  <a:pt x="27703" y="5043"/>
                  <a:pt x="27327" y="5127"/>
                </a:cubicBezTo>
                <a:cubicBezTo>
                  <a:pt x="26469" y="2177"/>
                  <a:pt x="23749" y="1"/>
                  <a:pt x="20506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3"/>
          <p:cNvSpPr/>
          <p:nvPr/>
        </p:nvSpPr>
        <p:spPr>
          <a:xfrm flipH="1">
            <a:off x="-277208" y="979656"/>
            <a:ext cx="1796452" cy="652526"/>
          </a:xfrm>
          <a:custGeom>
            <a:avLst/>
            <a:gdLst/>
            <a:ahLst/>
            <a:cxnLst/>
            <a:rect l="l" t="t" r="r" b="b"/>
            <a:pathLst>
              <a:path w="49715" h="18058" extrusionOk="0">
                <a:moveTo>
                  <a:pt x="21949" y="1"/>
                </a:moveTo>
                <a:cubicBezTo>
                  <a:pt x="17744" y="1"/>
                  <a:pt x="14333" y="3411"/>
                  <a:pt x="14333" y="7617"/>
                </a:cubicBezTo>
                <a:cubicBezTo>
                  <a:pt x="14333" y="8161"/>
                  <a:pt x="14396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65" y="10630"/>
                  <a:pt x="9165" y="12743"/>
                </a:cubicBezTo>
                <a:cubicBezTo>
                  <a:pt x="9165" y="13120"/>
                  <a:pt x="9207" y="13455"/>
                  <a:pt x="9291" y="13790"/>
                </a:cubicBezTo>
                <a:cubicBezTo>
                  <a:pt x="8642" y="13936"/>
                  <a:pt x="8140" y="14543"/>
                  <a:pt x="8140" y="15254"/>
                </a:cubicBezTo>
                <a:cubicBezTo>
                  <a:pt x="8140" y="15505"/>
                  <a:pt x="8223" y="15777"/>
                  <a:pt x="8328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40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8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75" y="7199"/>
                </a:cubicBezTo>
                <a:cubicBezTo>
                  <a:pt x="35968" y="7199"/>
                  <a:pt x="35382" y="7303"/>
                  <a:pt x="34901" y="7512"/>
                </a:cubicBezTo>
                <a:cubicBezTo>
                  <a:pt x="33855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52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3"/>
          <p:cNvSpPr/>
          <p:nvPr/>
        </p:nvSpPr>
        <p:spPr>
          <a:xfrm flipH="1">
            <a:off x="1111724" y="2135331"/>
            <a:ext cx="1796452" cy="652526"/>
          </a:xfrm>
          <a:custGeom>
            <a:avLst/>
            <a:gdLst/>
            <a:ahLst/>
            <a:cxnLst/>
            <a:rect l="l" t="t" r="r" b="b"/>
            <a:pathLst>
              <a:path w="49715" h="18058" extrusionOk="0">
                <a:moveTo>
                  <a:pt x="21949" y="1"/>
                </a:moveTo>
                <a:cubicBezTo>
                  <a:pt x="17765" y="1"/>
                  <a:pt x="14333" y="3411"/>
                  <a:pt x="14333" y="7617"/>
                </a:cubicBezTo>
                <a:cubicBezTo>
                  <a:pt x="14333" y="8161"/>
                  <a:pt x="14375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44" y="10630"/>
                  <a:pt x="9144" y="12743"/>
                </a:cubicBezTo>
                <a:cubicBezTo>
                  <a:pt x="9144" y="13120"/>
                  <a:pt x="9207" y="13455"/>
                  <a:pt x="9290" y="13790"/>
                </a:cubicBezTo>
                <a:cubicBezTo>
                  <a:pt x="8621" y="13936"/>
                  <a:pt x="8140" y="14543"/>
                  <a:pt x="8140" y="15254"/>
                </a:cubicBezTo>
                <a:cubicBezTo>
                  <a:pt x="8140" y="15505"/>
                  <a:pt x="8202" y="15777"/>
                  <a:pt x="8307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19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7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54" y="7199"/>
                </a:cubicBezTo>
                <a:cubicBezTo>
                  <a:pt x="35968" y="7199"/>
                  <a:pt x="35382" y="7303"/>
                  <a:pt x="34880" y="7512"/>
                </a:cubicBezTo>
                <a:cubicBezTo>
                  <a:pt x="33834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31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3"/>
          <p:cNvSpPr/>
          <p:nvPr/>
        </p:nvSpPr>
        <p:spPr>
          <a:xfrm flipH="1">
            <a:off x="318602" y="3537871"/>
            <a:ext cx="661596" cy="331177"/>
          </a:xfrm>
          <a:custGeom>
            <a:avLst/>
            <a:gdLst/>
            <a:ahLst/>
            <a:cxnLst/>
            <a:rect l="l" t="t" r="r" b="b"/>
            <a:pathLst>
              <a:path w="18309" h="9165" extrusionOk="0">
                <a:moveTo>
                  <a:pt x="9165" y="0"/>
                </a:moveTo>
                <a:cubicBezTo>
                  <a:pt x="4102" y="0"/>
                  <a:pt x="1" y="4122"/>
                  <a:pt x="1" y="9165"/>
                </a:cubicBezTo>
                <a:lnTo>
                  <a:pt x="18309" y="9165"/>
                </a:lnTo>
                <a:cubicBezTo>
                  <a:pt x="18309" y="4122"/>
                  <a:pt x="14208" y="0"/>
                  <a:pt x="916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3"/>
          <p:cNvSpPr/>
          <p:nvPr/>
        </p:nvSpPr>
        <p:spPr>
          <a:xfrm flipH="1">
            <a:off x="748788" y="3637675"/>
            <a:ext cx="462781" cy="231372"/>
          </a:xfrm>
          <a:custGeom>
            <a:avLst/>
            <a:gdLst/>
            <a:ahLst/>
            <a:cxnLst/>
            <a:rect l="l" t="t" r="r" b="b"/>
            <a:pathLst>
              <a:path w="12807" h="6403" extrusionOk="0">
                <a:moveTo>
                  <a:pt x="6404" y="0"/>
                </a:moveTo>
                <a:cubicBezTo>
                  <a:pt x="2868" y="0"/>
                  <a:pt x="1" y="2867"/>
                  <a:pt x="1" y="6403"/>
                </a:cubicBezTo>
                <a:lnTo>
                  <a:pt x="12806" y="6403"/>
                </a:lnTo>
                <a:cubicBezTo>
                  <a:pt x="12806" y="2867"/>
                  <a:pt x="9940" y="0"/>
                  <a:pt x="640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3"/>
          <p:cNvSpPr/>
          <p:nvPr/>
        </p:nvSpPr>
        <p:spPr>
          <a:xfrm flipH="1">
            <a:off x="-31472" y="3751067"/>
            <a:ext cx="238202" cy="118740"/>
          </a:xfrm>
          <a:custGeom>
            <a:avLst/>
            <a:gdLst/>
            <a:ahLst/>
            <a:cxnLst/>
            <a:rect l="l" t="t" r="r" b="b"/>
            <a:pathLst>
              <a:path w="6592" h="3286" extrusionOk="0">
                <a:moveTo>
                  <a:pt x="3285" y="1"/>
                </a:moveTo>
                <a:cubicBezTo>
                  <a:pt x="1486" y="1"/>
                  <a:pt x="0" y="1465"/>
                  <a:pt x="0" y="3286"/>
                </a:cubicBezTo>
                <a:lnTo>
                  <a:pt x="6591" y="3286"/>
                </a:lnTo>
                <a:cubicBezTo>
                  <a:pt x="6591" y="1465"/>
                  <a:pt x="5085" y="1"/>
                  <a:pt x="3285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3"/>
          <p:cNvSpPr/>
          <p:nvPr/>
        </p:nvSpPr>
        <p:spPr>
          <a:xfrm flipH="1">
            <a:off x="2087044" y="2351201"/>
            <a:ext cx="709222" cy="691949"/>
          </a:xfrm>
          <a:custGeom>
            <a:avLst/>
            <a:gdLst/>
            <a:ahLst/>
            <a:cxnLst/>
            <a:rect l="l" t="t" r="r" b="b"/>
            <a:pathLst>
              <a:path w="19627" h="19149" extrusionOk="0">
                <a:moveTo>
                  <a:pt x="9811" y="0"/>
                </a:moveTo>
                <a:cubicBezTo>
                  <a:pt x="4722" y="0"/>
                  <a:pt x="515" y="3995"/>
                  <a:pt x="251" y="9134"/>
                </a:cubicBezTo>
                <a:cubicBezTo>
                  <a:pt x="0" y="14406"/>
                  <a:pt x="4080" y="18884"/>
                  <a:pt x="9353" y="19135"/>
                </a:cubicBezTo>
                <a:cubicBezTo>
                  <a:pt x="9520" y="19144"/>
                  <a:pt x="9687" y="19148"/>
                  <a:pt x="9852" y="19148"/>
                </a:cubicBezTo>
                <a:cubicBezTo>
                  <a:pt x="14924" y="19148"/>
                  <a:pt x="19112" y="15160"/>
                  <a:pt x="19375" y="10033"/>
                </a:cubicBezTo>
                <a:cubicBezTo>
                  <a:pt x="19626" y="4761"/>
                  <a:pt x="15546" y="283"/>
                  <a:pt x="10274" y="11"/>
                </a:cubicBezTo>
                <a:cubicBezTo>
                  <a:pt x="10118" y="4"/>
                  <a:pt x="9964" y="0"/>
                  <a:pt x="981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3"/>
          <p:cNvSpPr/>
          <p:nvPr/>
        </p:nvSpPr>
        <p:spPr>
          <a:xfrm flipH="1">
            <a:off x="2386459" y="2628175"/>
            <a:ext cx="83183" cy="1238599"/>
          </a:xfrm>
          <a:custGeom>
            <a:avLst/>
            <a:gdLst/>
            <a:ahLst/>
            <a:cxnLst/>
            <a:rect l="l" t="t" r="r" b="b"/>
            <a:pathLst>
              <a:path w="2302" h="34277" extrusionOk="0">
                <a:moveTo>
                  <a:pt x="1044" y="1"/>
                </a:moveTo>
                <a:cubicBezTo>
                  <a:pt x="1038" y="1"/>
                  <a:pt x="1032" y="2"/>
                  <a:pt x="1025" y="4"/>
                </a:cubicBezTo>
                <a:cubicBezTo>
                  <a:pt x="900" y="25"/>
                  <a:pt x="753" y="360"/>
                  <a:pt x="691" y="778"/>
                </a:cubicBezTo>
                <a:cubicBezTo>
                  <a:pt x="691" y="778"/>
                  <a:pt x="691" y="799"/>
                  <a:pt x="649" y="862"/>
                </a:cubicBezTo>
                <a:cubicBezTo>
                  <a:pt x="649" y="904"/>
                  <a:pt x="628" y="1008"/>
                  <a:pt x="628" y="1113"/>
                </a:cubicBezTo>
                <a:cubicBezTo>
                  <a:pt x="607" y="1364"/>
                  <a:pt x="586" y="1699"/>
                  <a:pt x="523" y="2117"/>
                </a:cubicBezTo>
                <a:cubicBezTo>
                  <a:pt x="439" y="2975"/>
                  <a:pt x="377" y="4210"/>
                  <a:pt x="377" y="5674"/>
                </a:cubicBezTo>
                <a:cubicBezTo>
                  <a:pt x="377" y="7139"/>
                  <a:pt x="439" y="8855"/>
                  <a:pt x="586" y="10696"/>
                </a:cubicBezTo>
                <a:cubicBezTo>
                  <a:pt x="628" y="11617"/>
                  <a:pt x="711" y="12558"/>
                  <a:pt x="795" y="13500"/>
                </a:cubicBezTo>
                <a:cubicBezTo>
                  <a:pt x="858" y="14420"/>
                  <a:pt x="942" y="15425"/>
                  <a:pt x="1004" y="16366"/>
                </a:cubicBezTo>
                <a:cubicBezTo>
                  <a:pt x="1004" y="16597"/>
                  <a:pt x="1025" y="16848"/>
                  <a:pt x="1025" y="17078"/>
                </a:cubicBezTo>
                <a:lnTo>
                  <a:pt x="1025" y="17768"/>
                </a:lnTo>
                <a:lnTo>
                  <a:pt x="1025" y="19191"/>
                </a:lnTo>
                <a:cubicBezTo>
                  <a:pt x="1025" y="19421"/>
                  <a:pt x="1025" y="19672"/>
                  <a:pt x="1004" y="19902"/>
                </a:cubicBezTo>
                <a:cubicBezTo>
                  <a:pt x="1004" y="20133"/>
                  <a:pt x="963" y="20363"/>
                  <a:pt x="963" y="20593"/>
                </a:cubicBezTo>
                <a:cubicBezTo>
                  <a:pt x="942" y="21074"/>
                  <a:pt x="942" y="21514"/>
                  <a:pt x="921" y="21995"/>
                </a:cubicBezTo>
                <a:cubicBezTo>
                  <a:pt x="858" y="22895"/>
                  <a:pt x="837" y="23773"/>
                  <a:pt x="795" y="24610"/>
                </a:cubicBezTo>
                <a:cubicBezTo>
                  <a:pt x="753" y="25029"/>
                  <a:pt x="753" y="25447"/>
                  <a:pt x="732" y="25824"/>
                </a:cubicBezTo>
                <a:cubicBezTo>
                  <a:pt x="732" y="26033"/>
                  <a:pt x="711" y="26221"/>
                  <a:pt x="711" y="26410"/>
                </a:cubicBezTo>
                <a:lnTo>
                  <a:pt x="711" y="26535"/>
                </a:lnTo>
                <a:lnTo>
                  <a:pt x="711" y="26703"/>
                </a:lnTo>
                <a:lnTo>
                  <a:pt x="711" y="26975"/>
                </a:lnTo>
                <a:cubicBezTo>
                  <a:pt x="711" y="27707"/>
                  <a:pt x="732" y="28376"/>
                  <a:pt x="732" y="28941"/>
                </a:cubicBezTo>
                <a:cubicBezTo>
                  <a:pt x="732" y="29527"/>
                  <a:pt x="711" y="30009"/>
                  <a:pt x="691" y="30427"/>
                </a:cubicBezTo>
                <a:cubicBezTo>
                  <a:pt x="649" y="30845"/>
                  <a:pt x="628" y="31159"/>
                  <a:pt x="586" y="31369"/>
                </a:cubicBezTo>
                <a:cubicBezTo>
                  <a:pt x="544" y="31473"/>
                  <a:pt x="544" y="31557"/>
                  <a:pt x="544" y="31620"/>
                </a:cubicBezTo>
                <a:cubicBezTo>
                  <a:pt x="544" y="31662"/>
                  <a:pt x="523" y="31682"/>
                  <a:pt x="523" y="31682"/>
                </a:cubicBezTo>
                <a:cubicBezTo>
                  <a:pt x="481" y="32038"/>
                  <a:pt x="419" y="32352"/>
                  <a:pt x="377" y="32603"/>
                </a:cubicBezTo>
                <a:cubicBezTo>
                  <a:pt x="314" y="32875"/>
                  <a:pt x="272" y="33105"/>
                  <a:pt x="230" y="33294"/>
                </a:cubicBezTo>
                <a:cubicBezTo>
                  <a:pt x="230" y="33314"/>
                  <a:pt x="230" y="33335"/>
                  <a:pt x="209" y="33356"/>
                </a:cubicBezTo>
                <a:cubicBezTo>
                  <a:pt x="209" y="33398"/>
                  <a:pt x="209" y="33398"/>
                  <a:pt x="188" y="33419"/>
                </a:cubicBezTo>
                <a:cubicBezTo>
                  <a:pt x="188" y="33461"/>
                  <a:pt x="147" y="33503"/>
                  <a:pt x="147" y="33524"/>
                </a:cubicBezTo>
                <a:cubicBezTo>
                  <a:pt x="147" y="33545"/>
                  <a:pt x="126" y="33607"/>
                  <a:pt x="126" y="33628"/>
                </a:cubicBezTo>
                <a:cubicBezTo>
                  <a:pt x="126" y="33649"/>
                  <a:pt x="105" y="33670"/>
                  <a:pt x="105" y="33733"/>
                </a:cubicBezTo>
                <a:cubicBezTo>
                  <a:pt x="105" y="33754"/>
                  <a:pt x="105" y="33754"/>
                  <a:pt x="84" y="33775"/>
                </a:cubicBezTo>
                <a:cubicBezTo>
                  <a:pt x="84" y="33817"/>
                  <a:pt x="84" y="33817"/>
                  <a:pt x="42" y="33838"/>
                </a:cubicBezTo>
                <a:cubicBezTo>
                  <a:pt x="42" y="33858"/>
                  <a:pt x="21" y="33879"/>
                  <a:pt x="21" y="33921"/>
                </a:cubicBezTo>
                <a:cubicBezTo>
                  <a:pt x="21" y="33963"/>
                  <a:pt x="0" y="34026"/>
                  <a:pt x="21" y="34068"/>
                </a:cubicBezTo>
                <a:cubicBezTo>
                  <a:pt x="42" y="34172"/>
                  <a:pt x="147" y="34256"/>
                  <a:pt x="335" y="34277"/>
                </a:cubicBezTo>
                <a:cubicBezTo>
                  <a:pt x="523" y="34277"/>
                  <a:pt x="816" y="34193"/>
                  <a:pt x="1046" y="33984"/>
                </a:cubicBezTo>
                <a:cubicBezTo>
                  <a:pt x="1297" y="33775"/>
                  <a:pt x="1507" y="33503"/>
                  <a:pt x="1674" y="33147"/>
                </a:cubicBezTo>
                <a:cubicBezTo>
                  <a:pt x="1820" y="32812"/>
                  <a:pt x="1967" y="32457"/>
                  <a:pt x="2009" y="32059"/>
                </a:cubicBezTo>
                <a:lnTo>
                  <a:pt x="2009" y="32059"/>
                </a:lnTo>
                <a:cubicBezTo>
                  <a:pt x="2000" y="32063"/>
                  <a:pt x="1994" y="32065"/>
                  <a:pt x="1988" y="32065"/>
                </a:cubicBezTo>
                <a:cubicBezTo>
                  <a:pt x="1967" y="32065"/>
                  <a:pt x="1967" y="32038"/>
                  <a:pt x="1967" y="32038"/>
                </a:cubicBezTo>
                <a:cubicBezTo>
                  <a:pt x="1967" y="32038"/>
                  <a:pt x="1967" y="32017"/>
                  <a:pt x="1988" y="31934"/>
                </a:cubicBezTo>
                <a:cubicBezTo>
                  <a:pt x="1988" y="31871"/>
                  <a:pt x="2009" y="31766"/>
                  <a:pt x="2051" y="31641"/>
                </a:cubicBezTo>
                <a:cubicBezTo>
                  <a:pt x="2072" y="31410"/>
                  <a:pt x="2113" y="31034"/>
                  <a:pt x="2155" y="30594"/>
                </a:cubicBezTo>
                <a:cubicBezTo>
                  <a:pt x="2176" y="30155"/>
                  <a:pt x="2197" y="29632"/>
                  <a:pt x="2197" y="29004"/>
                </a:cubicBezTo>
                <a:cubicBezTo>
                  <a:pt x="2197" y="28397"/>
                  <a:pt x="2176" y="27728"/>
                  <a:pt x="2155" y="26996"/>
                </a:cubicBezTo>
                <a:lnTo>
                  <a:pt x="2155" y="26724"/>
                </a:lnTo>
                <a:lnTo>
                  <a:pt x="2155" y="26472"/>
                </a:lnTo>
                <a:cubicBezTo>
                  <a:pt x="2155" y="26284"/>
                  <a:pt x="2155" y="26075"/>
                  <a:pt x="2176" y="25887"/>
                </a:cubicBezTo>
                <a:cubicBezTo>
                  <a:pt x="2176" y="25489"/>
                  <a:pt x="2197" y="25112"/>
                  <a:pt x="2197" y="24694"/>
                </a:cubicBezTo>
                <a:cubicBezTo>
                  <a:pt x="2218" y="23857"/>
                  <a:pt x="2260" y="22957"/>
                  <a:pt x="2281" y="22037"/>
                </a:cubicBezTo>
                <a:cubicBezTo>
                  <a:pt x="2281" y="21597"/>
                  <a:pt x="2281" y="21137"/>
                  <a:pt x="2302" y="20656"/>
                </a:cubicBezTo>
                <a:lnTo>
                  <a:pt x="2302" y="19944"/>
                </a:lnTo>
                <a:lnTo>
                  <a:pt x="2302" y="19212"/>
                </a:lnTo>
                <a:cubicBezTo>
                  <a:pt x="2302" y="18731"/>
                  <a:pt x="2281" y="18249"/>
                  <a:pt x="2281" y="17747"/>
                </a:cubicBezTo>
                <a:cubicBezTo>
                  <a:pt x="2281" y="17517"/>
                  <a:pt x="2281" y="17266"/>
                  <a:pt x="2260" y="17015"/>
                </a:cubicBezTo>
                <a:cubicBezTo>
                  <a:pt x="2260" y="16785"/>
                  <a:pt x="2197" y="16534"/>
                  <a:pt x="2197" y="16283"/>
                </a:cubicBezTo>
                <a:cubicBezTo>
                  <a:pt x="2092" y="15299"/>
                  <a:pt x="1988" y="14337"/>
                  <a:pt x="1883" y="13395"/>
                </a:cubicBezTo>
                <a:cubicBezTo>
                  <a:pt x="1779" y="12454"/>
                  <a:pt x="1674" y="11512"/>
                  <a:pt x="1569" y="10591"/>
                </a:cubicBezTo>
                <a:cubicBezTo>
                  <a:pt x="1360" y="8792"/>
                  <a:pt x="1214" y="7076"/>
                  <a:pt x="1151" y="5653"/>
                </a:cubicBezTo>
                <a:cubicBezTo>
                  <a:pt x="1067" y="4210"/>
                  <a:pt x="1109" y="2996"/>
                  <a:pt x="1130" y="2138"/>
                </a:cubicBezTo>
                <a:cubicBezTo>
                  <a:pt x="1151" y="1720"/>
                  <a:pt x="1172" y="1385"/>
                  <a:pt x="1172" y="1176"/>
                </a:cubicBezTo>
                <a:cubicBezTo>
                  <a:pt x="1172" y="1071"/>
                  <a:pt x="1214" y="967"/>
                  <a:pt x="1214" y="904"/>
                </a:cubicBezTo>
                <a:lnTo>
                  <a:pt x="1214" y="841"/>
                </a:lnTo>
                <a:cubicBezTo>
                  <a:pt x="1253" y="364"/>
                  <a:pt x="1161" y="1"/>
                  <a:pt x="1044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3"/>
          <p:cNvSpPr/>
          <p:nvPr/>
        </p:nvSpPr>
        <p:spPr>
          <a:xfrm flipH="1">
            <a:off x="2319935" y="2688773"/>
            <a:ext cx="124015" cy="335008"/>
          </a:xfrm>
          <a:custGeom>
            <a:avLst/>
            <a:gdLst/>
            <a:ahLst/>
            <a:cxnLst/>
            <a:rect l="l" t="t" r="r" b="b"/>
            <a:pathLst>
              <a:path w="3432" h="9271" extrusionOk="0">
                <a:moveTo>
                  <a:pt x="3306" y="1"/>
                </a:moveTo>
                <a:cubicBezTo>
                  <a:pt x="3265" y="1"/>
                  <a:pt x="3181" y="64"/>
                  <a:pt x="3160" y="168"/>
                </a:cubicBezTo>
                <a:cubicBezTo>
                  <a:pt x="3160" y="168"/>
                  <a:pt x="3097" y="315"/>
                  <a:pt x="3055" y="545"/>
                </a:cubicBezTo>
                <a:cubicBezTo>
                  <a:pt x="2972" y="775"/>
                  <a:pt x="2867" y="1089"/>
                  <a:pt x="2721" y="1466"/>
                </a:cubicBezTo>
                <a:cubicBezTo>
                  <a:pt x="2553" y="1821"/>
                  <a:pt x="2365" y="2261"/>
                  <a:pt x="2156" y="2742"/>
                </a:cubicBezTo>
                <a:cubicBezTo>
                  <a:pt x="1946" y="3202"/>
                  <a:pt x="1716" y="3704"/>
                  <a:pt x="1486" y="4207"/>
                </a:cubicBezTo>
                <a:cubicBezTo>
                  <a:pt x="1256" y="4709"/>
                  <a:pt x="1047" y="5190"/>
                  <a:pt x="837" y="5692"/>
                </a:cubicBezTo>
                <a:cubicBezTo>
                  <a:pt x="733" y="5922"/>
                  <a:pt x="649" y="6173"/>
                  <a:pt x="565" y="6404"/>
                </a:cubicBezTo>
                <a:cubicBezTo>
                  <a:pt x="524" y="6508"/>
                  <a:pt x="482" y="6634"/>
                  <a:pt x="461" y="6738"/>
                </a:cubicBezTo>
                <a:cubicBezTo>
                  <a:pt x="440" y="6843"/>
                  <a:pt x="419" y="6948"/>
                  <a:pt x="356" y="7052"/>
                </a:cubicBezTo>
                <a:cubicBezTo>
                  <a:pt x="335" y="7157"/>
                  <a:pt x="314" y="7261"/>
                  <a:pt x="272" y="7345"/>
                </a:cubicBezTo>
                <a:cubicBezTo>
                  <a:pt x="252" y="7450"/>
                  <a:pt x="231" y="7533"/>
                  <a:pt x="210" y="7596"/>
                </a:cubicBezTo>
                <a:cubicBezTo>
                  <a:pt x="168" y="7764"/>
                  <a:pt x="126" y="7910"/>
                  <a:pt x="105" y="8036"/>
                </a:cubicBezTo>
                <a:cubicBezTo>
                  <a:pt x="42" y="8287"/>
                  <a:pt x="21" y="8433"/>
                  <a:pt x="21" y="8433"/>
                </a:cubicBezTo>
                <a:cubicBezTo>
                  <a:pt x="21" y="8496"/>
                  <a:pt x="0" y="8538"/>
                  <a:pt x="0" y="8601"/>
                </a:cubicBezTo>
                <a:lnTo>
                  <a:pt x="0" y="8747"/>
                </a:lnTo>
                <a:cubicBezTo>
                  <a:pt x="0" y="8852"/>
                  <a:pt x="21" y="8935"/>
                  <a:pt x="42" y="9019"/>
                </a:cubicBezTo>
                <a:cubicBezTo>
                  <a:pt x="105" y="9166"/>
                  <a:pt x="168" y="9249"/>
                  <a:pt x="314" y="9270"/>
                </a:cubicBezTo>
                <a:cubicBezTo>
                  <a:pt x="419" y="9270"/>
                  <a:pt x="524" y="9228"/>
                  <a:pt x="586" y="9082"/>
                </a:cubicBezTo>
                <a:cubicBezTo>
                  <a:pt x="649" y="9040"/>
                  <a:pt x="670" y="8956"/>
                  <a:pt x="691" y="8873"/>
                </a:cubicBezTo>
                <a:cubicBezTo>
                  <a:pt x="733" y="8831"/>
                  <a:pt x="733" y="8810"/>
                  <a:pt x="733" y="8747"/>
                </a:cubicBezTo>
                <a:cubicBezTo>
                  <a:pt x="775" y="8705"/>
                  <a:pt x="817" y="8642"/>
                  <a:pt x="817" y="8559"/>
                </a:cubicBezTo>
                <a:cubicBezTo>
                  <a:pt x="817" y="8559"/>
                  <a:pt x="837" y="8433"/>
                  <a:pt x="858" y="8203"/>
                </a:cubicBezTo>
                <a:cubicBezTo>
                  <a:pt x="879" y="8098"/>
                  <a:pt x="900" y="7931"/>
                  <a:pt x="942" y="7785"/>
                </a:cubicBezTo>
                <a:cubicBezTo>
                  <a:pt x="963" y="7701"/>
                  <a:pt x="963" y="7638"/>
                  <a:pt x="984" y="7513"/>
                </a:cubicBezTo>
                <a:cubicBezTo>
                  <a:pt x="1026" y="7450"/>
                  <a:pt x="1047" y="7345"/>
                  <a:pt x="1068" y="7241"/>
                </a:cubicBezTo>
                <a:lnTo>
                  <a:pt x="1151" y="6927"/>
                </a:lnTo>
                <a:cubicBezTo>
                  <a:pt x="1172" y="6822"/>
                  <a:pt x="1193" y="6717"/>
                  <a:pt x="1256" y="6613"/>
                </a:cubicBezTo>
                <a:cubicBezTo>
                  <a:pt x="1298" y="6404"/>
                  <a:pt x="1402" y="6153"/>
                  <a:pt x="1486" y="5922"/>
                </a:cubicBezTo>
                <a:cubicBezTo>
                  <a:pt x="1653" y="5462"/>
                  <a:pt x="1842" y="4939"/>
                  <a:pt x="2030" y="4437"/>
                </a:cubicBezTo>
                <a:cubicBezTo>
                  <a:pt x="2239" y="3935"/>
                  <a:pt x="2428" y="3412"/>
                  <a:pt x="2616" y="2930"/>
                </a:cubicBezTo>
                <a:cubicBezTo>
                  <a:pt x="2783" y="2428"/>
                  <a:pt x="2951" y="1989"/>
                  <a:pt x="3055" y="1591"/>
                </a:cubicBezTo>
                <a:cubicBezTo>
                  <a:pt x="3181" y="1194"/>
                  <a:pt x="3265" y="859"/>
                  <a:pt x="3306" y="629"/>
                </a:cubicBezTo>
                <a:cubicBezTo>
                  <a:pt x="3369" y="378"/>
                  <a:pt x="3390" y="252"/>
                  <a:pt x="3390" y="252"/>
                </a:cubicBezTo>
                <a:cubicBezTo>
                  <a:pt x="3432" y="127"/>
                  <a:pt x="3390" y="1"/>
                  <a:pt x="3306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3"/>
          <p:cNvSpPr/>
          <p:nvPr/>
        </p:nvSpPr>
        <p:spPr>
          <a:xfrm flipH="1">
            <a:off x="2435603" y="2685485"/>
            <a:ext cx="107393" cy="211245"/>
          </a:xfrm>
          <a:custGeom>
            <a:avLst/>
            <a:gdLst/>
            <a:ahLst/>
            <a:cxnLst/>
            <a:rect l="l" t="t" r="r" b="b"/>
            <a:pathLst>
              <a:path w="2972" h="5846" extrusionOk="0">
                <a:moveTo>
                  <a:pt x="110" y="1"/>
                </a:moveTo>
                <a:cubicBezTo>
                  <a:pt x="94" y="1"/>
                  <a:pt x="78" y="3"/>
                  <a:pt x="63" y="8"/>
                </a:cubicBezTo>
                <a:cubicBezTo>
                  <a:pt x="21" y="29"/>
                  <a:pt x="0" y="113"/>
                  <a:pt x="21" y="197"/>
                </a:cubicBezTo>
                <a:cubicBezTo>
                  <a:pt x="21" y="197"/>
                  <a:pt x="42" y="259"/>
                  <a:pt x="126" y="427"/>
                </a:cubicBezTo>
                <a:cubicBezTo>
                  <a:pt x="168" y="573"/>
                  <a:pt x="272" y="782"/>
                  <a:pt x="377" y="1034"/>
                </a:cubicBezTo>
                <a:cubicBezTo>
                  <a:pt x="482" y="1264"/>
                  <a:pt x="649" y="1557"/>
                  <a:pt x="796" y="1870"/>
                </a:cubicBezTo>
                <a:lnTo>
                  <a:pt x="1277" y="2812"/>
                </a:lnTo>
                <a:cubicBezTo>
                  <a:pt x="1423" y="3126"/>
                  <a:pt x="1591" y="3461"/>
                  <a:pt x="1695" y="3754"/>
                </a:cubicBezTo>
                <a:cubicBezTo>
                  <a:pt x="1737" y="3900"/>
                  <a:pt x="1821" y="4026"/>
                  <a:pt x="1884" y="4193"/>
                </a:cubicBezTo>
                <a:cubicBezTo>
                  <a:pt x="1925" y="4319"/>
                  <a:pt x="1988" y="4444"/>
                  <a:pt x="2009" y="4591"/>
                </a:cubicBezTo>
                <a:cubicBezTo>
                  <a:pt x="2030" y="4716"/>
                  <a:pt x="2051" y="4821"/>
                  <a:pt x="2114" y="4925"/>
                </a:cubicBezTo>
                <a:cubicBezTo>
                  <a:pt x="2135" y="5030"/>
                  <a:pt x="2135" y="5114"/>
                  <a:pt x="2156" y="5176"/>
                </a:cubicBezTo>
                <a:cubicBezTo>
                  <a:pt x="2197" y="5260"/>
                  <a:pt x="2197" y="5323"/>
                  <a:pt x="2197" y="5344"/>
                </a:cubicBezTo>
                <a:lnTo>
                  <a:pt x="2197" y="5386"/>
                </a:lnTo>
                <a:cubicBezTo>
                  <a:pt x="2197" y="5448"/>
                  <a:pt x="2218" y="5490"/>
                  <a:pt x="2239" y="5553"/>
                </a:cubicBezTo>
                <a:cubicBezTo>
                  <a:pt x="2260" y="5595"/>
                  <a:pt x="2302" y="5658"/>
                  <a:pt x="2323" y="5679"/>
                </a:cubicBezTo>
                <a:cubicBezTo>
                  <a:pt x="2407" y="5762"/>
                  <a:pt x="2469" y="5804"/>
                  <a:pt x="2616" y="5846"/>
                </a:cubicBezTo>
                <a:cubicBezTo>
                  <a:pt x="2721" y="5846"/>
                  <a:pt x="2825" y="5783"/>
                  <a:pt x="2888" y="5699"/>
                </a:cubicBezTo>
                <a:cubicBezTo>
                  <a:pt x="2930" y="5658"/>
                  <a:pt x="2951" y="5595"/>
                  <a:pt x="2972" y="5532"/>
                </a:cubicBezTo>
                <a:cubicBezTo>
                  <a:pt x="2951" y="5469"/>
                  <a:pt x="2951" y="5386"/>
                  <a:pt x="2951" y="5323"/>
                </a:cubicBezTo>
                <a:lnTo>
                  <a:pt x="2951" y="5239"/>
                </a:lnTo>
                <a:cubicBezTo>
                  <a:pt x="2951" y="5176"/>
                  <a:pt x="2930" y="5135"/>
                  <a:pt x="2930" y="5030"/>
                </a:cubicBezTo>
                <a:cubicBezTo>
                  <a:pt x="2888" y="4946"/>
                  <a:pt x="2867" y="4842"/>
                  <a:pt x="2846" y="4716"/>
                </a:cubicBezTo>
                <a:cubicBezTo>
                  <a:pt x="2825" y="4611"/>
                  <a:pt x="2762" y="4486"/>
                  <a:pt x="2721" y="4339"/>
                </a:cubicBezTo>
                <a:cubicBezTo>
                  <a:pt x="2658" y="4214"/>
                  <a:pt x="2616" y="4067"/>
                  <a:pt x="2532" y="3921"/>
                </a:cubicBezTo>
                <a:cubicBezTo>
                  <a:pt x="2449" y="3775"/>
                  <a:pt x="2407" y="3607"/>
                  <a:pt x="2323" y="3482"/>
                </a:cubicBezTo>
                <a:cubicBezTo>
                  <a:pt x="2156" y="3168"/>
                  <a:pt x="1988" y="2854"/>
                  <a:pt x="1800" y="2540"/>
                </a:cubicBezTo>
                <a:cubicBezTo>
                  <a:pt x="1612" y="2226"/>
                  <a:pt x="1402" y="1912"/>
                  <a:pt x="1214" y="1619"/>
                </a:cubicBezTo>
                <a:cubicBezTo>
                  <a:pt x="1047" y="1347"/>
                  <a:pt x="858" y="1075"/>
                  <a:pt x="733" y="845"/>
                </a:cubicBezTo>
                <a:cubicBezTo>
                  <a:pt x="586" y="615"/>
                  <a:pt x="461" y="427"/>
                  <a:pt x="377" y="301"/>
                </a:cubicBezTo>
                <a:cubicBezTo>
                  <a:pt x="314" y="155"/>
                  <a:pt x="252" y="92"/>
                  <a:pt x="252" y="92"/>
                </a:cubicBezTo>
                <a:cubicBezTo>
                  <a:pt x="220" y="28"/>
                  <a:pt x="163" y="1"/>
                  <a:pt x="110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3"/>
          <p:cNvSpPr/>
          <p:nvPr/>
        </p:nvSpPr>
        <p:spPr>
          <a:xfrm flipH="1">
            <a:off x="154514" y="2629620"/>
            <a:ext cx="365975" cy="358062"/>
          </a:xfrm>
          <a:custGeom>
            <a:avLst/>
            <a:gdLst/>
            <a:ahLst/>
            <a:cxnLst/>
            <a:rect l="l" t="t" r="r" b="b"/>
            <a:pathLst>
              <a:path w="10128" h="9909" extrusionOk="0">
                <a:moveTo>
                  <a:pt x="5062" y="1"/>
                </a:moveTo>
                <a:cubicBezTo>
                  <a:pt x="2443" y="1"/>
                  <a:pt x="248" y="2051"/>
                  <a:pt x="126" y="4714"/>
                </a:cubicBezTo>
                <a:cubicBezTo>
                  <a:pt x="0" y="7434"/>
                  <a:pt x="2093" y="9756"/>
                  <a:pt x="4834" y="9903"/>
                </a:cubicBezTo>
                <a:cubicBezTo>
                  <a:pt x="4911" y="9906"/>
                  <a:pt x="4989" y="9908"/>
                  <a:pt x="5066" y="9908"/>
                </a:cubicBezTo>
                <a:cubicBezTo>
                  <a:pt x="7685" y="9908"/>
                  <a:pt x="9880" y="7858"/>
                  <a:pt x="10002" y="5195"/>
                </a:cubicBezTo>
                <a:cubicBezTo>
                  <a:pt x="10127" y="2475"/>
                  <a:pt x="8035" y="131"/>
                  <a:pt x="5294" y="6"/>
                </a:cubicBezTo>
                <a:cubicBezTo>
                  <a:pt x="5216" y="2"/>
                  <a:pt x="5139" y="1"/>
                  <a:pt x="5062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3"/>
          <p:cNvSpPr/>
          <p:nvPr/>
        </p:nvSpPr>
        <p:spPr>
          <a:xfrm flipH="1">
            <a:off x="304221" y="2687291"/>
            <a:ext cx="214750" cy="318819"/>
          </a:xfrm>
          <a:custGeom>
            <a:avLst/>
            <a:gdLst/>
            <a:ahLst/>
            <a:cxnLst/>
            <a:rect l="l" t="t" r="r" b="b"/>
            <a:pathLst>
              <a:path w="5943" h="8823" extrusionOk="0">
                <a:moveTo>
                  <a:pt x="5880" y="0"/>
                </a:moveTo>
                <a:cubicBezTo>
                  <a:pt x="5859" y="0"/>
                  <a:pt x="5817" y="105"/>
                  <a:pt x="5775" y="230"/>
                </a:cubicBezTo>
                <a:cubicBezTo>
                  <a:pt x="5775" y="230"/>
                  <a:pt x="5775" y="272"/>
                  <a:pt x="5754" y="335"/>
                </a:cubicBezTo>
                <a:cubicBezTo>
                  <a:pt x="5754" y="419"/>
                  <a:pt x="5733" y="523"/>
                  <a:pt x="5712" y="649"/>
                </a:cubicBezTo>
                <a:cubicBezTo>
                  <a:pt x="5712" y="795"/>
                  <a:pt x="5670" y="942"/>
                  <a:pt x="5649" y="1151"/>
                </a:cubicBezTo>
                <a:cubicBezTo>
                  <a:pt x="5628" y="1339"/>
                  <a:pt x="5628" y="1548"/>
                  <a:pt x="5566" y="1779"/>
                </a:cubicBezTo>
                <a:cubicBezTo>
                  <a:pt x="5545" y="1904"/>
                  <a:pt x="5524" y="2072"/>
                  <a:pt x="5503" y="2197"/>
                </a:cubicBezTo>
                <a:cubicBezTo>
                  <a:pt x="5461" y="2364"/>
                  <a:pt x="5398" y="2490"/>
                  <a:pt x="5336" y="2678"/>
                </a:cubicBezTo>
                <a:cubicBezTo>
                  <a:pt x="5315" y="2741"/>
                  <a:pt x="5252" y="2825"/>
                  <a:pt x="5231" y="2929"/>
                </a:cubicBezTo>
                <a:cubicBezTo>
                  <a:pt x="5189" y="3034"/>
                  <a:pt x="5126" y="3118"/>
                  <a:pt x="5084" y="3222"/>
                </a:cubicBezTo>
                <a:cubicBezTo>
                  <a:pt x="4792" y="3725"/>
                  <a:pt x="4394" y="4185"/>
                  <a:pt x="4038" y="4687"/>
                </a:cubicBezTo>
                <a:cubicBezTo>
                  <a:pt x="3662" y="5189"/>
                  <a:pt x="3264" y="5649"/>
                  <a:pt x="2908" y="6089"/>
                </a:cubicBezTo>
                <a:lnTo>
                  <a:pt x="2364" y="6717"/>
                </a:lnTo>
                <a:cubicBezTo>
                  <a:pt x="2176" y="6905"/>
                  <a:pt x="2009" y="7093"/>
                  <a:pt x="1841" y="7240"/>
                </a:cubicBezTo>
                <a:cubicBezTo>
                  <a:pt x="1527" y="7554"/>
                  <a:pt x="1234" y="7826"/>
                  <a:pt x="1025" y="7972"/>
                </a:cubicBezTo>
                <a:cubicBezTo>
                  <a:pt x="816" y="8139"/>
                  <a:pt x="690" y="8223"/>
                  <a:pt x="690" y="8223"/>
                </a:cubicBezTo>
                <a:cubicBezTo>
                  <a:pt x="502" y="8328"/>
                  <a:pt x="335" y="8432"/>
                  <a:pt x="209" y="8537"/>
                </a:cubicBezTo>
                <a:cubicBezTo>
                  <a:pt x="84" y="8600"/>
                  <a:pt x="0" y="8662"/>
                  <a:pt x="0" y="8746"/>
                </a:cubicBezTo>
                <a:cubicBezTo>
                  <a:pt x="0" y="8778"/>
                  <a:pt x="62" y="8823"/>
                  <a:pt x="175" y="8823"/>
                </a:cubicBezTo>
                <a:cubicBezTo>
                  <a:pt x="210" y="8823"/>
                  <a:pt x="249" y="8819"/>
                  <a:pt x="293" y="8809"/>
                </a:cubicBezTo>
                <a:cubicBezTo>
                  <a:pt x="314" y="8816"/>
                  <a:pt x="339" y="8820"/>
                  <a:pt x="366" y="8820"/>
                </a:cubicBezTo>
                <a:cubicBezTo>
                  <a:pt x="498" y="8820"/>
                  <a:pt x="692" y="8738"/>
                  <a:pt x="900" y="8600"/>
                </a:cubicBezTo>
                <a:cubicBezTo>
                  <a:pt x="900" y="8600"/>
                  <a:pt x="921" y="8579"/>
                  <a:pt x="1004" y="8537"/>
                </a:cubicBezTo>
                <a:cubicBezTo>
                  <a:pt x="1046" y="8474"/>
                  <a:pt x="1151" y="8432"/>
                  <a:pt x="1255" y="8328"/>
                </a:cubicBezTo>
                <a:cubicBezTo>
                  <a:pt x="1465" y="8139"/>
                  <a:pt x="1779" y="7867"/>
                  <a:pt x="2092" y="7533"/>
                </a:cubicBezTo>
                <a:cubicBezTo>
                  <a:pt x="2260" y="7386"/>
                  <a:pt x="2427" y="7177"/>
                  <a:pt x="2615" y="6989"/>
                </a:cubicBezTo>
                <a:cubicBezTo>
                  <a:pt x="2804" y="6779"/>
                  <a:pt x="2992" y="6570"/>
                  <a:pt x="3159" y="6340"/>
                </a:cubicBezTo>
                <a:cubicBezTo>
                  <a:pt x="3536" y="5880"/>
                  <a:pt x="3934" y="5398"/>
                  <a:pt x="4268" y="4875"/>
                </a:cubicBezTo>
                <a:cubicBezTo>
                  <a:pt x="4603" y="4373"/>
                  <a:pt x="5001" y="3871"/>
                  <a:pt x="5294" y="3348"/>
                </a:cubicBezTo>
                <a:lnTo>
                  <a:pt x="5440" y="3034"/>
                </a:lnTo>
                <a:cubicBezTo>
                  <a:pt x="5503" y="2929"/>
                  <a:pt x="5524" y="2825"/>
                  <a:pt x="5545" y="2741"/>
                </a:cubicBezTo>
                <a:cubicBezTo>
                  <a:pt x="5608" y="2574"/>
                  <a:pt x="5670" y="2406"/>
                  <a:pt x="5712" y="2260"/>
                </a:cubicBezTo>
                <a:cubicBezTo>
                  <a:pt x="5733" y="2092"/>
                  <a:pt x="5754" y="1946"/>
                  <a:pt x="5775" y="1800"/>
                </a:cubicBezTo>
                <a:cubicBezTo>
                  <a:pt x="5817" y="1569"/>
                  <a:pt x="5817" y="1360"/>
                  <a:pt x="5838" y="1172"/>
                </a:cubicBezTo>
                <a:cubicBezTo>
                  <a:pt x="5838" y="1004"/>
                  <a:pt x="5859" y="837"/>
                  <a:pt x="5859" y="691"/>
                </a:cubicBezTo>
                <a:cubicBezTo>
                  <a:pt x="5859" y="544"/>
                  <a:pt x="5880" y="440"/>
                  <a:pt x="5880" y="377"/>
                </a:cubicBezTo>
                <a:cubicBezTo>
                  <a:pt x="5880" y="293"/>
                  <a:pt x="5921" y="272"/>
                  <a:pt x="5921" y="272"/>
                </a:cubicBezTo>
                <a:cubicBezTo>
                  <a:pt x="5942" y="105"/>
                  <a:pt x="5921" y="0"/>
                  <a:pt x="5880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3"/>
          <p:cNvSpPr/>
          <p:nvPr/>
        </p:nvSpPr>
        <p:spPr>
          <a:xfrm flipH="1">
            <a:off x="198382" y="2764837"/>
            <a:ext cx="196611" cy="132363"/>
          </a:xfrm>
          <a:custGeom>
            <a:avLst/>
            <a:gdLst/>
            <a:ahLst/>
            <a:cxnLst/>
            <a:rect l="l" t="t" r="r" b="b"/>
            <a:pathLst>
              <a:path w="5441" h="3663" extrusionOk="0">
                <a:moveTo>
                  <a:pt x="5378" y="1"/>
                </a:moveTo>
                <a:cubicBezTo>
                  <a:pt x="5341" y="1"/>
                  <a:pt x="5297" y="15"/>
                  <a:pt x="5252" y="30"/>
                </a:cubicBezTo>
                <a:cubicBezTo>
                  <a:pt x="5252" y="30"/>
                  <a:pt x="5169" y="93"/>
                  <a:pt x="5043" y="156"/>
                </a:cubicBezTo>
                <a:cubicBezTo>
                  <a:pt x="4918" y="239"/>
                  <a:pt x="4708" y="365"/>
                  <a:pt x="4478" y="511"/>
                </a:cubicBezTo>
                <a:cubicBezTo>
                  <a:pt x="4227" y="637"/>
                  <a:pt x="3955" y="783"/>
                  <a:pt x="3620" y="951"/>
                </a:cubicBezTo>
                <a:cubicBezTo>
                  <a:pt x="3306" y="1097"/>
                  <a:pt x="2993" y="1286"/>
                  <a:pt x="2658" y="1453"/>
                </a:cubicBezTo>
                <a:cubicBezTo>
                  <a:pt x="2323" y="1620"/>
                  <a:pt x="2009" y="1788"/>
                  <a:pt x="1716" y="1976"/>
                </a:cubicBezTo>
                <a:cubicBezTo>
                  <a:pt x="1570" y="2081"/>
                  <a:pt x="1423" y="2143"/>
                  <a:pt x="1298" y="2227"/>
                </a:cubicBezTo>
                <a:cubicBezTo>
                  <a:pt x="1172" y="2311"/>
                  <a:pt x="1047" y="2415"/>
                  <a:pt x="942" y="2499"/>
                </a:cubicBezTo>
                <a:cubicBezTo>
                  <a:pt x="691" y="2646"/>
                  <a:pt x="524" y="2813"/>
                  <a:pt x="419" y="2939"/>
                </a:cubicBezTo>
                <a:cubicBezTo>
                  <a:pt x="272" y="3043"/>
                  <a:pt x="231" y="3127"/>
                  <a:pt x="231" y="3127"/>
                </a:cubicBezTo>
                <a:cubicBezTo>
                  <a:pt x="126" y="3231"/>
                  <a:pt x="42" y="3336"/>
                  <a:pt x="21" y="3441"/>
                </a:cubicBezTo>
                <a:cubicBezTo>
                  <a:pt x="0" y="3545"/>
                  <a:pt x="0" y="3608"/>
                  <a:pt x="21" y="3650"/>
                </a:cubicBezTo>
                <a:cubicBezTo>
                  <a:pt x="37" y="3658"/>
                  <a:pt x="55" y="3662"/>
                  <a:pt x="77" y="3662"/>
                </a:cubicBezTo>
                <a:cubicBezTo>
                  <a:pt x="115" y="3662"/>
                  <a:pt x="164" y="3648"/>
                  <a:pt x="231" y="3608"/>
                </a:cubicBezTo>
                <a:cubicBezTo>
                  <a:pt x="293" y="3608"/>
                  <a:pt x="356" y="3545"/>
                  <a:pt x="461" y="3462"/>
                </a:cubicBezTo>
                <a:lnTo>
                  <a:pt x="649" y="3273"/>
                </a:lnTo>
                <a:cubicBezTo>
                  <a:pt x="754" y="3169"/>
                  <a:pt x="942" y="3022"/>
                  <a:pt x="1151" y="2855"/>
                </a:cubicBezTo>
                <a:cubicBezTo>
                  <a:pt x="1256" y="2771"/>
                  <a:pt x="1381" y="2708"/>
                  <a:pt x="1486" y="2604"/>
                </a:cubicBezTo>
                <a:cubicBezTo>
                  <a:pt x="1612" y="2499"/>
                  <a:pt x="1758" y="2415"/>
                  <a:pt x="1905" y="2311"/>
                </a:cubicBezTo>
                <a:cubicBezTo>
                  <a:pt x="2197" y="2123"/>
                  <a:pt x="2511" y="1934"/>
                  <a:pt x="2825" y="1767"/>
                </a:cubicBezTo>
                <a:lnTo>
                  <a:pt x="3767" y="1202"/>
                </a:lnTo>
                <a:cubicBezTo>
                  <a:pt x="4060" y="1035"/>
                  <a:pt x="4332" y="867"/>
                  <a:pt x="4583" y="721"/>
                </a:cubicBezTo>
                <a:cubicBezTo>
                  <a:pt x="4813" y="553"/>
                  <a:pt x="5001" y="428"/>
                  <a:pt x="5127" y="323"/>
                </a:cubicBezTo>
                <a:cubicBezTo>
                  <a:pt x="5252" y="218"/>
                  <a:pt x="5336" y="156"/>
                  <a:pt x="5336" y="156"/>
                </a:cubicBezTo>
                <a:cubicBezTo>
                  <a:pt x="5420" y="114"/>
                  <a:pt x="5441" y="30"/>
                  <a:pt x="5420" y="9"/>
                </a:cubicBezTo>
                <a:cubicBezTo>
                  <a:pt x="5407" y="3"/>
                  <a:pt x="5393" y="1"/>
                  <a:pt x="537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3"/>
          <p:cNvSpPr/>
          <p:nvPr/>
        </p:nvSpPr>
        <p:spPr>
          <a:xfrm flipH="1">
            <a:off x="326914" y="2674969"/>
            <a:ext cx="30281" cy="154983"/>
          </a:xfrm>
          <a:custGeom>
            <a:avLst/>
            <a:gdLst/>
            <a:ahLst/>
            <a:cxnLst/>
            <a:rect l="l" t="t" r="r" b="b"/>
            <a:pathLst>
              <a:path w="838" h="4289" extrusionOk="0">
                <a:moveTo>
                  <a:pt x="65" y="1"/>
                </a:moveTo>
                <a:cubicBezTo>
                  <a:pt x="57" y="1"/>
                  <a:pt x="50" y="3"/>
                  <a:pt x="43" y="6"/>
                </a:cubicBezTo>
                <a:cubicBezTo>
                  <a:pt x="22" y="6"/>
                  <a:pt x="1" y="69"/>
                  <a:pt x="1" y="111"/>
                </a:cubicBezTo>
                <a:cubicBezTo>
                  <a:pt x="1" y="111"/>
                  <a:pt x="1" y="174"/>
                  <a:pt x="22" y="299"/>
                </a:cubicBezTo>
                <a:cubicBezTo>
                  <a:pt x="43" y="404"/>
                  <a:pt x="84" y="550"/>
                  <a:pt x="105" y="739"/>
                </a:cubicBezTo>
                <a:cubicBezTo>
                  <a:pt x="147" y="927"/>
                  <a:pt x="189" y="1136"/>
                  <a:pt x="231" y="1366"/>
                </a:cubicBezTo>
                <a:lnTo>
                  <a:pt x="398" y="2078"/>
                </a:lnTo>
                <a:cubicBezTo>
                  <a:pt x="440" y="2308"/>
                  <a:pt x="461" y="2538"/>
                  <a:pt x="503" y="2789"/>
                </a:cubicBezTo>
                <a:lnTo>
                  <a:pt x="503" y="3103"/>
                </a:lnTo>
                <a:cubicBezTo>
                  <a:pt x="503" y="3208"/>
                  <a:pt x="503" y="3270"/>
                  <a:pt x="461" y="3375"/>
                </a:cubicBezTo>
                <a:cubicBezTo>
                  <a:pt x="440" y="3542"/>
                  <a:pt x="419" y="3668"/>
                  <a:pt x="356" y="3773"/>
                </a:cubicBezTo>
                <a:cubicBezTo>
                  <a:pt x="335" y="3835"/>
                  <a:pt x="335" y="3856"/>
                  <a:pt x="315" y="3877"/>
                </a:cubicBezTo>
                <a:cubicBezTo>
                  <a:pt x="315" y="3898"/>
                  <a:pt x="294" y="3898"/>
                  <a:pt x="294" y="3898"/>
                </a:cubicBezTo>
                <a:cubicBezTo>
                  <a:pt x="231" y="3961"/>
                  <a:pt x="231" y="4045"/>
                  <a:pt x="210" y="4086"/>
                </a:cubicBezTo>
                <a:cubicBezTo>
                  <a:pt x="210" y="4149"/>
                  <a:pt x="210" y="4212"/>
                  <a:pt x="231" y="4254"/>
                </a:cubicBezTo>
                <a:cubicBezTo>
                  <a:pt x="243" y="4278"/>
                  <a:pt x="277" y="4289"/>
                  <a:pt x="320" y="4289"/>
                </a:cubicBezTo>
                <a:cubicBezTo>
                  <a:pt x="350" y="4289"/>
                  <a:pt x="384" y="4283"/>
                  <a:pt x="419" y="4275"/>
                </a:cubicBezTo>
                <a:cubicBezTo>
                  <a:pt x="503" y="4191"/>
                  <a:pt x="566" y="4149"/>
                  <a:pt x="649" y="4045"/>
                </a:cubicBezTo>
                <a:cubicBezTo>
                  <a:pt x="649" y="4045"/>
                  <a:pt x="649" y="4003"/>
                  <a:pt x="670" y="3982"/>
                </a:cubicBezTo>
                <a:cubicBezTo>
                  <a:pt x="712" y="3961"/>
                  <a:pt x="733" y="3898"/>
                  <a:pt x="733" y="3856"/>
                </a:cubicBezTo>
                <a:cubicBezTo>
                  <a:pt x="775" y="3752"/>
                  <a:pt x="838" y="3563"/>
                  <a:pt x="838" y="3354"/>
                </a:cubicBezTo>
                <a:lnTo>
                  <a:pt x="838" y="3040"/>
                </a:lnTo>
                <a:cubicBezTo>
                  <a:pt x="838" y="2936"/>
                  <a:pt x="838" y="2810"/>
                  <a:pt x="817" y="2705"/>
                </a:cubicBezTo>
                <a:cubicBezTo>
                  <a:pt x="775" y="2475"/>
                  <a:pt x="733" y="2203"/>
                  <a:pt x="670" y="1973"/>
                </a:cubicBezTo>
                <a:cubicBezTo>
                  <a:pt x="628" y="1743"/>
                  <a:pt x="545" y="1492"/>
                  <a:pt x="461" y="1262"/>
                </a:cubicBezTo>
                <a:cubicBezTo>
                  <a:pt x="398" y="1053"/>
                  <a:pt x="335" y="843"/>
                  <a:pt x="294" y="655"/>
                </a:cubicBezTo>
                <a:cubicBezTo>
                  <a:pt x="231" y="488"/>
                  <a:pt x="189" y="341"/>
                  <a:pt x="147" y="236"/>
                </a:cubicBezTo>
                <a:cubicBezTo>
                  <a:pt x="126" y="132"/>
                  <a:pt x="126" y="90"/>
                  <a:pt x="126" y="90"/>
                </a:cubicBezTo>
                <a:cubicBezTo>
                  <a:pt x="126" y="38"/>
                  <a:pt x="98" y="1"/>
                  <a:pt x="65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3"/>
          <p:cNvSpPr/>
          <p:nvPr/>
        </p:nvSpPr>
        <p:spPr>
          <a:xfrm flipH="1">
            <a:off x="153755" y="2901644"/>
            <a:ext cx="516441" cy="503505"/>
          </a:xfrm>
          <a:custGeom>
            <a:avLst/>
            <a:gdLst/>
            <a:ahLst/>
            <a:cxnLst/>
            <a:rect l="l" t="t" r="r" b="b"/>
            <a:pathLst>
              <a:path w="14292" h="13934" extrusionOk="0">
                <a:moveTo>
                  <a:pt x="7111" y="0"/>
                </a:moveTo>
                <a:cubicBezTo>
                  <a:pt x="3428" y="0"/>
                  <a:pt x="371" y="2920"/>
                  <a:pt x="189" y="6622"/>
                </a:cubicBezTo>
                <a:cubicBezTo>
                  <a:pt x="0" y="10472"/>
                  <a:pt x="2951" y="13736"/>
                  <a:pt x="6800" y="13925"/>
                </a:cubicBezTo>
                <a:cubicBezTo>
                  <a:pt x="6917" y="13930"/>
                  <a:pt x="7033" y="13933"/>
                  <a:pt x="7149" y="13933"/>
                </a:cubicBezTo>
                <a:cubicBezTo>
                  <a:pt x="10846" y="13933"/>
                  <a:pt x="13920" y="11046"/>
                  <a:pt x="14103" y="7313"/>
                </a:cubicBezTo>
                <a:cubicBezTo>
                  <a:pt x="14291" y="3463"/>
                  <a:pt x="11320" y="199"/>
                  <a:pt x="7491" y="10"/>
                </a:cubicBezTo>
                <a:cubicBezTo>
                  <a:pt x="7364" y="4"/>
                  <a:pt x="7237" y="0"/>
                  <a:pt x="711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3"/>
          <p:cNvSpPr/>
          <p:nvPr/>
        </p:nvSpPr>
        <p:spPr>
          <a:xfrm flipH="1">
            <a:off x="402507" y="2531152"/>
            <a:ext cx="735709" cy="717569"/>
          </a:xfrm>
          <a:custGeom>
            <a:avLst/>
            <a:gdLst/>
            <a:ahLst/>
            <a:cxnLst/>
            <a:rect l="l" t="t" r="r" b="b"/>
            <a:pathLst>
              <a:path w="20360" h="19858" extrusionOk="0">
                <a:moveTo>
                  <a:pt x="10189" y="0"/>
                </a:moveTo>
                <a:cubicBezTo>
                  <a:pt x="4929" y="0"/>
                  <a:pt x="517" y="4141"/>
                  <a:pt x="273" y="9447"/>
                </a:cubicBezTo>
                <a:cubicBezTo>
                  <a:pt x="1" y="14929"/>
                  <a:pt x="4227" y="19574"/>
                  <a:pt x="9709" y="19846"/>
                </a:cubicBezTo>
                <a:cubicBezTo>
                  <a:pt x="9865" y="19854"/>
                  <a:pt x="10019" y="19857"/>
                  <a:pt x="10173" y="19857"/>
                </a:cubicBezTo>
                <a:cubicBezTo>
                  <a:pt x="15432" y="19857"/>
                  <a:pt x="19843" y="15735"/>
                  <a:pt x="20087" y="10389"/>
                </a:cubicBezTo>
                <a:cubicBezTo>
                  <a:pt x="20359" y="4928"/>
                  <a:pt x="16154" y="283"/>
                  <a:pt x="10651" y="11"/>
                </a:cubicBezTo>
                <a:cubicBezTo>
                  <a:pt x="10496" y="4"/>
                  <a:pt x="10342" y="0"/>
                  <a:pt x="10189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3"/>
          <p:cNvSpPr/>
          <p:nvPr/>
        </p:nvSpPr>
        <p:spPr>
          <a:xfrm flipH="1">
            <a:off x="530281" y="2779435"/>
            <a:ext cx="248031" cy="1067681"/>
          </a:xfrm>
          <a:custGeom>
            <a:avLst/>
            <a:gdLst/>
            <a:ahLst/>
            <a:cxnLst/>
            <a:rect l="l" t="t" r="r" b="b"/>
            <a:pathLst>
              <a:path w="6864" h="29547" extrusionOk="0">
                <a:moveTo>
                  <a:pt x="275" y="0"/>
                </a:moveTo>
                <a:cubicBezTo>
                  <a:pt x="251" y="0"/>
                  <a:pt x="229" y="8"/>
                  <a:pt x="209" y="24"/>
                </a:cubicBezTo>
                <a:cubicBezTo>
                  <a:pt x="105" y="128"/>
                  <a:pt x="168" y="442"/>
                  <a:pt x="314" y="798"/>
                </a:cubicBezTo>
                <a:cubicBezTo>
                  <a:pt x="314" y="798"/>
                  <a:pt x="377" y="903"/>
                  <a:pt x="461" y="1112"/>
                </a:cubicBezTo>
                <a:cubicBezTo>
                  <a:pt x="523" y="1321"/>
                  <a:pt x="670" y="1614"/>
                  <a:pt x="816" y="1991"/>
                </a:cubicBezTo>
                <a:cubicBezTo>
                  <a:pt x="900" y="2158"/>
                  <a:pt x="1005" y="2367"/>
                  <a:pt x="1109" y="2576"/>
                </a:cubicBezTo>
                <a:cubicBezTo>
                  <a:pt x="1214" y="2786"/>
                  <a:pt x="1318" y="3058"/>
                  <a:pt x="1444" y="3288"/>
                </a:cubicBezTo>
                <a:cubicBezTo>
                  <a:pt x="1569" y="3560"/>
                  <a:pt x="1716" y="3811"/>
                  <a:pt x="1841" y="4104"/>
                </a:cubicBezTo>
                <a:cubicBezTo>
                  <a:pt x="1925" y="4229"/>
                  <a:pt x="1967" y="4397"/>
                  <a:pt x="2051" y="4522"/>
                </a:cubicBezTo>
                <a:cubicBezTo>
                  <a:pt x="2072" y="4606"/>
                  <a:pt x="2134" y="4669"/>
                  <a:pt x="2155" y="4732"/>
                </a:cubicBezTo>
                <a:cubicBezTo>
                  <a:pt x="2176" y="4815"/>
                  <a:pt x="2239" y="4878"/>
                  <a:pt x="2260" y="4962"/>
                </a:cubicBezTo>
                <a:cubicBezTo>
                  <a:pt x="2385" y="5276"/>
                  <a:pt x="2553" y="5589"/>
                  <a:pt x="2616" y="5924"/>
                </a:cubicBezTo>
                <a:cubicBezTo>
                  <a:pt x="2658" y="6008"/>
                  <a:pt x="2678" y="6092"/>
                  <a:pt x="2699" y="6196"/>
                </a:cubicBezTo>
                <a:lnTo>
                  <a:pt x="2762" y="6322"/>
                </a:lnTo>
                <a:cubicBezTo>
                  <a:pt x="2762" y="6364"/>
                  <a:pt x="2783" y="6405"/>
                  <a:pt x="2783" y="6447"/>
                </a:cubicBezTo>
                <a:cubicBezTo>
                  <a:pt x="2825" y="6636"/>
                  <a:pt x="2867" y="6824"/>
                  <a:pt x="2909" y="6991"/>
                </a:cubicBezTo>
                <a:cubicBezTo>
                  <a:pt x="3076" y="7745"/>
                  <a:pt x="3139" y="8519"/>
                  <a:pt x="3118" y="9356"/>
                </a:cubicBezTo>
                <a:cubicBezTo>
                  <a:pt x="3097" y="10172"/>
                  <a:pt x="2971" y="11009"/>
                  <a:pt x="2699" y="11846"/>
                </a:cubicBezTo>
                <a:cubicBezTo>
                  <a:pt x="2469" y="12683"/>
                  <a:pt x="2155" y="13519"/>
                  <a:pt x="1758" y="14315"/>
                </a:cubicBezTo>
                <a:cubicBezTo>
                  <a:pt x="1653" y="14545"/>
                  <a:pt x="1569" y="14712"/>
                  <a:pt x="1465" y="14921"/>
                </a:cubicBezTo>
                <a:cubicBezTo>
                  <a:pt x="1360" y="15131"/>
                  <a:pt x="1256" y="15319"/>
                  <a:pt x="1151" y="15528"/>
                </a:cubicBezTo>
                <a:cubicBezTo>
                  <a:pt x="942" y="15968"/>
                  <a:pt x="712" y="16428"/>
                  <a:pt x="565" y="16867"/>
                </a:cubicBezTo>
                <a:cubicBezTo>
                  <a:pt x="481" y="17097"/>
                  <a:pt x="398" y="17328"/>
                  <a:pt x="356" y="17579"/>
                </a:cubicBezTo>
                <a:cubicBezTo>
                  <a:pt x="314" y="17704"/>
                  <a:pt x="293" y="17809"/>
                  <a:pt x="272" y="17913"/>
                </a:cubicBezTo>
                <a:lnTo>
                  <a:pt x="209" y="18102"/>
                </a:lnTo>
                <a:lnTo>
                  <a:pt x="189" y="18269"/>
                </a:lnTo>
                <a:cubicBezTo>
                  <a:pt x="84" y="18750"/>
                  <a:pt x="63" y="19211"/>
                  <a:pt x="42" y="19692"/>
                </a:cubicBezTo>
                <a:cubicBezTo>
                  <a:pt x="0" y="20633"/>
                  <a:pt x="105" y="21512"/>
                  <a:pt x="314" y="22349"/>
                </a:cubicBezTo>
                <a:cubicBezTo>
                  <a:pt x="523" y="23186"/>
                  <a:pt x="816" y="23918"/>
                  <a:pt x="1130" y="24609"/>
                </a:cubicBezTo>
                <a:cubicBezTo>
                  <a:pt x="1779" y="25927"/>
                  <a:pt x="2574" y="26869"/>
                  <a:pt x="3139" y="27496"/>
                </a:cubicBezTo>
                <a:cubicBezTo>
                  <a:pt x="3306" y="27664"/>
                  <a:pt x="3432" y="27789"/>
                  <a:pt x="3536" y="27915"/>
                </a:cubicBezTo>
                <a:cubicBezTo>
                  <a:pt x="3662" y="28020"/>
                  <a:pt x="3766" y="28124"/>
                  <a:pt x="3850" y="28208"/>
                </a:cubicBezTo>
                <a:cubicBezTo>
                  <a:pt x="3934" y="28292"/>
                  <a:pt x="4018" y="28333"/>
                  <a:pt x="4038" y="28396"/>
                </a:cubicBezTo>
                <a:cubicBezTo>
                  <a:pt x="4080" y="28417"/>
                  <a:pt x="4122" y="28438"/>
                  <a:pt x="4122" y="28438"/>
                </a:cubicBezTo>
                <a:cubicBezTo>
                  <a:pt x="4499" y="28815"/>
                  <a:pt x="4959" y="29066"/>
                  <a:pt x="5336" y="29254"/>
                </a:cubicBezTo>
                <a:cubicBezTo>
                  <a:pt x="5666" y="29410"/>
                  <a:pt x="5953" y="29495"/>
                  <a:pt x="6197" y="29495"/>
                </a:cubicBezTo>
                <a:cubicBezTo>
                  <a:pt x="6246" y="29495"/>
                  <a:pt x="6294" y="29491"/>
                  <a:pt x="6340" y="29484"/>
                </a:cubicBezTo>
                <a:cubicBezTo>
                  <a:pt x="6346" y="29466"/>
                  <a:pt x="6352" y="29448"/>
                  <a:pt x="6359" y="29431"/>
                </a:cubicBezTo>
                <a:lnTo>
                  <a:pt x="6359" y="29431"/>
                </a:lnTo>
                <a:cubicBezTo>
                  <a:pt x="6381" y="29458"/>
                  <a:pt x="6409" y="29482"/>
                  <a:pt x="6445" y="29505"/>
                </a:cubicBezTo>
                <a:cubicBezTo>
                  <a:pt x="6466" y="29526"/>
                  <a:pt x="6487" y="29547"/>
                  <a:pt x="6549" y="29547"/>
                </a:cubicBezTo>
                <a:lnTo>
                  <a:pt x="6654" y="29547"/>
                </a:lnTo>
                <a:cubicBezTo>
                  <a:pt x="6675" y="29547"/>
                  <a:pt x="6675" y="29547"/>
                  <a:pt x="6696" y="29526"/>
                </a:cubicBezTo>
                <a:cubicBezTo>
                  <a:pt x="6738" y="29505"/>
                  <a:pt x="6759" y="29505"/>
                  <a:pt x="6779" y="29463"/>
                </a:cubicBezTo>
                <a:cubicBezTo>
                  <a:pt x="6779" y="29442"/>
                  <a:pt x="6800" y="29442"/>
                  <a:pt x="6800" y="29421"/>
                </a:cubicBezTo>
                <a:cubicBezTo>
                  <a:pt x="6800" y="29400"/>
                  <a:pt x="6842" y="29400"/>
                  <a:pt x="6842" y="29359"/>
                </a:cubicBezTo>
                <a:cubicBezTo>
                  <a:pt x="6863" y="29317"/>
                  <a:pt x="6863" y="29296"/>
                  <a:pt x="6863" y="29233"/>
                </a:cubicBezTo>
                <a:lnTo>
                  <a:pt x="6675" y="28919"/>
                </a:lnTo>
                <a:cubicBezTo>
                  <a:pt x="6487" y="28501"/>
                  <a:pt x="5922" y="27936"/>
                  <a:pt x="5210" y="27308"/>
                </a:cubicBezTo>
                <a:cubicBezTo>
                  <a:pt x="5252" y="27224"/>
                  <a:pt x="5210" y="27224"/>
                  <a:pt x="5210" y="27203"/>
                </a:cubicBezTo>
                <a:lnTo>
                  <a:pt x="5168" y="27141"/>
                </a:lnTo>
                <a:cubicBezTo>
                  <a:pt x="5106" y="27120"/>
                  <a:pt x="5064" y="27057"/>
                  <a:pt x="4980" y="26994"/>
                </a:cubicBezTo>
                <a:lnTo>
                  <a:pt x="4708" y="26722"/>
                </a:lnTo>
                <a:cubicBezTo>
                  <a:pt x="4624" y="26618"/>
                  <a:pt x="4478" y="26513"/>
                  <a:pt x="4373" y="26367"/>
                </a:cubicBezTo>
                <a:cubicBezTo>
                  <a:pt x="3850" y="25802"/>
                  <a:pt x="3181" y="24965"/>
                  <a:pt x="2574" y="23856"/>
                </a:cubicBezTo>
                <a:cubicBezTo>
                  <a:pt x="2281" y="23270"/>
                  <a:pt x="2030" y="22642"/>
                  <a:pt x="1821" y="21931"/>
                </a:cubicBezTo>
                <a:cubicBezTo>
                  <a:pt x="1611" y="21240"/>
                  <a:pt x="1528" y="20466"/>
                  <a:pt x="1507" y="19692"/>
                </a:cubicBezTo>
                <a:cubicBezTo>
                  <a:pt x="1507" y="19294"/>
                  <a:pt x="1528" y="18876"/>
                  <a:pt x="1611" y="18478"/>
                </a:cubicBezTo>
                <a:lnTo>
                  <a:pt x="1632" y="18332"/>
                </a:lnTo>
                <a:lnTo>
                  <a:pt x="1653" y="18164"/>
                </a:lnTo>
                <a:cubicBezTo>
                  <a:pt x="1695" y="18060"/>
                  <a:pt x="1716" y="17955"/>
                  <a:pt x="1716" y="17851"/>
                </a:cubicBezTo>
                <a:cubicBezTo>
                  <a:pt x="1758" y="17641"/>
                  <a:pt x="1821" y="17474"/>
                  <a:pt x="1862" y="17265"/>
                </a:cubicBezTo>
                <a:cubicBezTo>
                  <a:pt x="2009" y="16867"/>
                  <a:pt x="2155" y="16470"/>
                  <a:pt x="2344" y="16072"/>
                </a:cubicBezTo>
                <a:lnTo>
                  <a:pt x="2658" y="15444"/>
                </a:lnTo>
                <a:cubicBezTo>
                  <a:pt x="2762" y="15235"/>
                  <a:pt x="2846" y="15005"/>
                  <a:pt x="2950" y="14796"/>
                </a:cubicBezTo>
                <a:cubicBezTo>
                  <a:pt x="3306" y="13938"/>
                  <a:pt x="3620" y="13017"/>
                  <a:pt x="3850" y="12097"/>
                </a:cubicBezTo>
                <a:cubicBezTo>
                  <a:pt x="4101" y="11197"/>
                  <a:pt x="4206" y="10255"/>
                  <a:pt x="4206" y="9335"/>
                </a:cubicBezTo>
                <a:cubicBezTo>
                  <a:pt x="4206" y="8414"/>
                  <a:pt x="4059" y="7556"/>
                  <a:pt x="3850" y="6740"/>
                </a:cubicBezTo>
                <a:cubicBezTo>
                  <a:pt x="3808" y="6531"/>
                  <a:pt x="3725" y="6343"/>
                  <a:pt x="3683" y="6175"/>
                </a:cubicBezTo>
                <a:cubicBezTo>
                  <a:pt x="3641" y="6112"/>
                  <a:pt x="3641" y="6071"/>
                  <a:pt x="3620" y="6029"/>
                </a:cubicBezTo>
                <a:cubicBezTo>
                  <a:pt x="3599" y="5987"/>
                  <a:pt x="3599" y="5924"/>
                  <a:pt x="3578" y="5903"/>
                </a:cubicBezTo>
                <a:cubicBezTo>
                  <a:pt x="3536" y="5799"/>
                  <a:pt x="3494" y="5715"/>
                  <a:pt x="3474" y="5652"/>
                </a:cubicBezTo>
                <a:cubicBezTo>
                  <a:pt x="3327" y="5276"/>
                  <a:pt x="3139" y="4941"/>
                  <a:pt x="2992" y="4627"/>
                </a:cubicBezTo>
                <a:cubicBezTo>
                  <a:pt x="2971" y="4543"/>
                  <a:pt x="2909" y="4460"/>
                  <a:pt x="2867" y="4397"/>
                </a:cubicBezTo>
                <a:cubicBezTo>
                  <a:pt x="2804" y="4313"/>
                  <a:pt x="2783" y="4229"/>
                  <a:pt x="2741" y="4146"/>
                </a:cubicBezTo>
                <a:cubicBezTo>
                  <a:pt x="2658" y="3999"/>
                  <a:pt x="2574" y="3874"/>
                  <a:pt x="2490" y="3727"/>
                </a:cubicBezTo>
                <a:cubicBezTo>
                  <a:pt x="2344" y="3476"/>
                  <a:pt x="2176" y="3204"/>
                  <a:pt x="2051" y="2974"/>
                </a:cubicBezTo>
                <a:cubicBezTo>
                  <a:pt x="1925" y="2744"/>
                  <a:pt x="1800" y="2514"/>
                  <a:pt x="1695" y="2304"/>
                </a:cubicBezTo>
                <a:cubicBezTo>
                  <a:pt x="1590" y="2095"/>
                  <a:pt x="1486" y="1886"/>
                  <a:pt x="1381" y="1719"/>
                </a:cubicBezTo>
                <a:cubicBezTo>
                  <a:pt x="1193" y="1363"/>
                  <a:pt x="1025" y="1091"/>
                  <a:pt x="963" y="882"/>
                </a:cubicBezTo>
                <a:cubicBezTo>
                  <a:pt x="858" y="693"/>
                  <a:pt x="795" y="589"/>
                  <a:pt x="795" y="589"/>
                </a:cubicBezTo>
                <a:cubicBezTo>
                  <a:pt x="618" y="234"/>
                  <a:pt x="411" y="0"/>
                  <a:pt x="27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3"/>
          <p:cNvSpPr/>
          <p:nvPr/>
        </p:nvSpPr>
        <p:spPr>
          <a:xfrm flipH="1">
            <a:off x="393474" y="2984356"/>
            <a:ext cx="353834" cy="567247"/>
          </a:xfrm>
          <a:custGeom>
            <a:avLst/>
            <a:gdLst/>
            <a:ahLst/>
            <a:cxnLst/>
            <a:rect l="l" t="t" r="r" b="b"/>
            <a:pathLst>
              <a:path w="9792" h="15698" extrusionOk="0">
                <a:moveTo>
                  <a:pt x="9678" y="1"/>
                </a:moveTo>
                <a:cubicBezTo>
                  <a:pt x="9674" y="1"/>
                  <a:pt x="9671" y="1"/>
                  <a:pt x="9667" y="2"/>
                </a:cubicBezTo>
                <a:cubicBezTo>
                  <a:pt x="9583" y="23"/>
                  <a:pt x="9541" y="211"/>
                  <a:pt x="9520" y="421"/>
                </a:cubicBezTo>
                <a:cubicBezTo>
                  <a:pt x="9520" y="421"/>
                  <a:pt x="9520" y="462"/>
                  <a:pt x="9478" y="609"/>
                </a:cubicBezTo>
                <a:cubicBezTo>
                  <a:pt x="9458" y="734"/>
                  <a:pt x="9437" y="881"/>
                  <a:pt x="9416" y="1132"/>
                </a:cubicBezTo>
                <a:cubicBezTo>
                  <a:pt x="9374" y="1237"/>
                  <a:pt x="9353" y="1362"/>
                  <a:pt x="9332" y="1488"/>
                </a:cubicBezTo>
                <a:cubicBezTo>
                  <a:pt x="9311" y="1613"/>
                  <a:pt x="9269" y="1781"/>
                  <a:pt x="9227" y="1927"/>
                </a:cubicBezTo>
                <a:cubicBezTo>
                  <a:pt x="9206" y="2094"/>
                  <a:pt x="9144" y="2241"/>
                  <a:pt x="9102" y="2429"/>
                </a:cubicBezTo>
                <a:lnTo>
                  <a:pt x="8934" y="2973"/>
                </a:lnTo>
                <a:cubicBezTo>
                  <a:pt x="8704" y="3747"/>
                  <a:pt x="8390" y="4605"/>
                  <a:pt x="7909" y="5442"/>
                </a:cubicBezTo>
                <a:cubicBezTo>
                  <a:pt x="7449" y="6279"/>
                  <a:pt x="6821" y="7137"/>
                  <a:pt x="6110" y="7869"/>
                </a:cubicBezTo>
                <a:lnTo>
                  <a:pt x="5859" y="8162"/>
                </a:lnTo>
                <a:cubicBezTo>
                  <a:pt x="5775" y="8267"/>
                  <a:pt x="5670" y="8351"/>
                  <a:pt x="5566" y="8413"/>
                </a:cubicBezTo>
                <a:cubicBezTo>
                  <a:pt x="5377" y="8602"/>
                  <a:pt x="5168" y="8769"/>
                  <a:pt x="4980" y="8936"/>
                </a:cubicBezTo>
                <a:cubicBezTo>
                  <a:pt x="4603" y="9292"/>
                  <a:pt x="4206" y="9627"/>
                  <a:pt x="3829" y="9941"/>
                </a:cubicBezTo>
                <a:cubicBezTo>
                  <a:pt x="3473" y="10255"/>
                  <a:pt x="3097" y="10589"/>
                  <a:pt x="2762" y="10903"/>
                </a:cubicBezTo>
                <a:cubicBezTo>
                  <a:pt x="2616" y="11071"/>
                  <a:pt x="2427" y="11217"/>
                  <a:pt x="2260" y="11385"/>
                </a:cubicBezTo>
                <a:lnTo>
                  <a:pt x="2030" y="11615"/>
                </a:lnTo>
                <a:cubicBezTo>
                  <a:pt x="1946" y="11698"/>
                  <a:pt x="1904" y="11761"/>
                  <a:pt x="1820" y="11845"/>
                </a:cubicBezTo>
                <a:cubicBezTo>
                  <a:pt x="1276" y="12452"/>
                  <a:pt x="879" y="13017"/>
                  <a:pt x="628" y="13435"/>
                </a:cubicBezTo>
                <a:cubicBezTo>
                  <a:pt x="523" y="13644"/>
                  <a:pt x="419" y="13833"/>
                  <a:pt x="356" y="13937"/>
                </a:cubicBezTo>
                <a:cubicBezTo>
                  <a:pt x="314" y="14063"/>
                  <a:pt x="272" y="14126"/>
                  <a:pt x="272" y="14126"/>
                </a:cubicBezTo>
                <a:cubicBezTo>
                  <a:pt x="230" y="14230"/>
                  <a:pt x="209" y="14314"/>
                  <a:pt x="147" y="14418"/>
                </a:cubicBezTo>
                <a:cubicBezTo>
                  <a:pt x="126" y="14523"/>
                  <a:pt x="105" y="14586"/>
                  <a:pt x="63" y="14690"/>
                </a:cubicBezTo>
                <a:cubicBezTo>
                  <a:pt x="21" y="14879"/>
                  <a:pt x="0" y="15046"/>
                  <a:pt x="0" y="15193"/>
                </a:cubicBezTo>
                <a:cubicBezTo>
                  <a:pt x="0" y="15486"/>
                  <a:pt x="42" y="15674"/>
                  <a:pt x="147" y="15695"/>
                </a:cubicBezTo>
                <a:cubicBezTo>
                  <a:pt x="154" y="15696"/>
                  <a:pt x="162" y="15697"/>
                  <a:pt x="170" y="15697"/>
                </a:cubicBezTo>
                <a:cubicBezTo>
                  <a:pt x="269" y="15697"/>
                  <a:pt x="387" y="15575"/>
                  <a:pt x="523" y="15381"/>
                </a:cubicBezTo>
                <a:cubicBezTo>
                  <a:pt x="544" y="15318"/>
                  <a:pt x="565" y="15255"/>
                  <a:pt x="628" y="15193"/>
                </a:cubicBezTo>
                <a:cubicBezTo>
                  <a:pt x="649" y="15151"/>
                  <a:pt x="691" y="15067"/>
                  <a:pt x="732" y="14983"/>
                </a:cubicBezTo>
                <a:cubicBezTo>
                  <a:pt x="753" y="14900"/>
                  <a:pt x="795" y="14837"/>
                  <a:pt x="837" y="14753"/>
                </a:cubicBezTo>
                <a:cubicBezTo>
                  <a:pt x="879" y="14670"/>
                  <a:pt x="900" y="14586"/>
                  <a:pt x="963" y="14481"/>
                </a:cubicBezTo>
                <a:cubicBezTo>
                  <a:pt x="1004" y="14481"/>
                  <a:pt x="1004" y="14481"/>
                  <a:pt x="1004" y="14460"/>
                </a:cubicBezTo>
                <a:lnTo>
                  <a:pt x="1088" y="14314"/>
                </a:lnTo>
                <a:cubicBezTo>
                  <a:pt x="1151" y="14209"/>
                  <a:pt x="1214" y="14042"/>
                  <a:pt x="1318" y="13854"/>
                </a:cubicBezTo>
                <a:cubicBezTo>
                  <a:pt x="1527" y="13477"/>
                  <a:pt x="1904" y="12954"/>
                  <a:pt x="2406" y="12368"/>
                </a:cubicBezTo>
                <a:cubicBezTo>
                  <a:pt x="2448" y="12284"/>
                  <a:pt x="2532" y="12221"/>
                  <a:pt x="2574" y="12159"/>
                </a:cubicBezTo>
                <a:cubicBezTo>
                  <a:pt x="2657" y="12075"/>
                  <a:pt x="2720" y="12012"/>
                  <a:pt x="2783" y="11929"/>
                </a:cubicBezTo>
                <a:cubicBezTo>
                  <a:pt x="2929" y="11761"/>
                  <a:pt x="3076" y="11615"/>
                  <a:pt x="3243" y="11447"/>
                </a:cubicBezTo>
                <a:cubicBezTo>
                  <a:pt x="3557" y="11133"/>
                  <a:pt x="3913" y="10820"/>
                  <a:pt x="4289" y="10485"/>
                </a:cubicBezTo>
                <a:cubicBezTo>
                  <a:pt x="4645" y="10150"/>
                  <a:pt x="5043" y="9815"/>
                  <a:pt x="5398" y="9439"/>
                </a:cubicBezTo>
                <a:cubicBezTo>
                  <a:pt x="5587" y="9250"/>
                  <a:pt x="5796" y="9083"/>
                  <a:pt x="5984" y="8895"/>
                </a:cubicBezTo>
                <a:lnTo>
                  <a:pt x="6277" y="8602"/>
                </a:lnTo>
                <a:lnTo>
                  <a:pt x="6549" y="8309"/>
                </a:lnTo>
                <a:cubicBezTo>
                  <a:pt x="7281" y="7535"/>
                  <a:pt x="7909" y="6614"/>
                  <a:pt x="8370" y="5693"/>
                </a:cubicBezTo>
                <a:cubicBezTo>
                  <a:pt x="8830" y="4794"/>
                  <a:pt x="9123" y="3894"/>
                  <a:pt x="9332" y="3120"/>
                </a:cubicBezTo>
                <a:cubicBezTo>
                  <a:pt x="9374" y="2910"/>
                  <a:pt x="9437" y="2722"/>
                  <a:pt x="9458" y="2534"/>
                </a:cubicBezTo>
                <a:cubicBezTo>
                  <a:pt x="9478" y="2346"/>
                  <a:pt x="9541" y="2199"/>
                  <a:pt x="9562" y="2011"/>
                </a:cubicBezTo>
                <a:cubicBezTo>
                  <a:pt x="9583" y="1864"/>
                  <a:pt x="9625" y="1697"/>
                  <a:pt x="9646" y="1571"/>
                </a:cubicBezTo>
                <a:cubicBezTo>
                  <a:pt x="9667" y="1446"/>
                  <a:pt x="9688" y="1299"/>
                  <a:pt x="9688" y="1174"/>
                </a:cubicBezTo>
                <a:cubicBezTo>
                  <a:pt x="9730" y="944"/>
                  <a:pt x="9750" y="755"/>
                  <a:pt x="9750" y="630"/>
                </a:cubicBezTo>
                <a:cubicBezTo>
                  <a:pt x="9750" y="504"/>
                  <a:pt x="9771" y="441"/>
                  <a:pt x="9771" y="441"/>
                </a:cubicBezTo>
                <a:cubicBezTo>
                  <a:pt x="9791" y="202"/>
                  <a:pt x="9754" y="1"/>
                  <a:pt x="967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3"/>
          <p:cNvSpPr/>
          <p:nvPr/>
        </p:nvSpPr>
        <p:spPr>
          <a:xfrm flipH="1">
            <a:off x="674712" y="2941320"/>
            <a:ext cx="176194" cy="397810"/>
          </a:xfrm>
          <a:custGeom>
            <a:avLst/>
            <a:gdLst/>
            <a:ahLst/>
            <a:cxnLst/>
            <a:rect l="l" t="t" r="r" b="b"/>
            <a:pathLst>
              <a:path w="4876" h="11009" extrusionOk="0">
                <a:moveTo>
                  <a:pt x="104" y="0"/>
                </a:moveTo>
                <a:cubicBezTo>
                  <a:pt x="87" y="0"/>
                  <a:pt x="73" y="7"/>
                  <a:pt x="63" y="21"/>
                </a:cubicBezTo>
                <a:cubicBezTo>
                  <a:pt x="1" y="63"/>
                  <a:pt x="21" y="189"/>
                  <a:pt x="84" y="335"/>
                </a:cubicBezTo>
                <a:cubicBezTo>
                  <a:pt x="84" y="335"/>
                  <a:pt x="105" y="356"/>
                  <a:pt x="126" y="440"/>
                </a:cubicBezTo>
                <a:cubicBezTo>
                  <a:pt x="168" y="503"/>
                  <a:pt x="210" y="607"/>
                  <a:pt x="293" y="754"/>
                </a:cubicBezTo>
                <a:cubicBezTo>
                  <a:pt x="440" y="1005"/>
                  <a:pt x="649" y="1381"/>
                  <a:pt x="921" y="1821"/>
                </a:cubicBezTo>
                <a:cubicBezTo>
                  <a:pt x="1172" y="2260"/>
                  <a:pt x="1486" y="2762"/>
                  <a:pt x="1842" y="3306"/>
                </a:cubicBezTo>
                <a:cubicBezTo>
                  <a:pt x="2156" y="3850"/>
                  <a:pt x="2490" y="4457"/>
                  <a:pt x="2804" y="5064"/>
                </a:cubicBezTo>
                <a:cubicBezTo>
                  <a:pt x="3118" y="5671"/>
                  <a:pt x="3369" y="6257"/>
                  <a:pt x="3620" y="6863"/>
                </a:cubicBezTo>
                <a:cubicBezTo>
                  <a:pt x="3662" y="7031"/>
                  <a:pt x="3725" y="7156"/>
                  <a:pt x="3767" y="7282"/>
                </a:cubicBezTo>
                <a:cubicBezTo>
                  <a:pt x="3830" y="7407"/>
                  <a:pt x="3850" y="7575"/>
                  <a:pt x="3871" y="7700"/>
                </a:cubicBezTo>
                <a:cubicBezTo>
                  <a:pt x="3955" y="7972"/>
                  <a:pt x="3997" y="8223"/>
                  <a:pt x="3997" y="8454"/>
                </a:cubicBezTo>
                <a:cubicBezTo>
                  <a:pt x="4060" y="8935"/>
                  <a:pt x="4039" y="9332"/>
                  <a:pt x="3997" y="9583"/>
                </a:cubicBezTo>
                <a:cubicBezTo>
                  <a:pt x="3976" y="9709"/>
                  <a:pt x="3955" y="9814"/>
                  <a:pt x="3955" y="9876"/>
                </a:cubicBezTo>
                <a:cubicBezTo>
                  <a:pt x="3955" y="9897"/>
                  <a:pt x="3934" y="9918"/>
                  <a:pt x="3934" y="9960"/>
                </a:cubicBezTo>
                <a:lnTo>
                  <a:pt x="3934" y="9981"/>
                </a:lnTo>
                <a:cubicBezTo>
                  <a:pt x="3850" y="10190"/>
                  <a:pt x="3830" y="10399"/>
                  <a:pt x="3788" y="10588"/>
                </a:cubicBezTo>
                <a:cubicBezTo>
                  <a:pt x="3767" y="10734"/>
                  <a:pt x="3788" y="10902"/>
                  <a:pt x="3892" y="10964"/>
                </a:cubicBezTo>
                <a:cubicBezTo>
                  <a:pt x="3923" y="10995"/>
                  <a:pt x="3965" y="11009"/>
                  <a:pt x="4013" y="11009"/>
                </a:cubicBezTo>
                <a:cubicBezTo>
                  <a:pt x="4096" y="11009"/>
                  <a:pt x="4197" y="10968"/>
                  <a:pt x="4290" y="10902"/>
                </a:cubicBezTo>
                <a:cubicBezTo>
                  <a:pt x="4374" y="10839"/>
                  <a:pt x="4457" y="10734"/>
                  <a:pt x="4520" y="10630"/>
                </a:cubicBezTo>
                <a:cubicBezTo>
                  <a:pt x="4604" y="10525"/>
                  <a:pt x="4667" y="10399"/>
                  <a:pt x="4708" y="10274"/>
                </a:cubicBezTo>
                <a:lnTo>
                  <a:pt x="4687" y="10274"/>
                </a:lnTo>
                <a:lnTo>
                  <a:pt x="4687" y="10232"/>
                </a:lnTo>
                <a:cubicBezTo>
                  <a:pt x="4687" y="10211"/>
                  <a:pt x="4708" y="10190"/>
                  <a:pt x="4708" y="10127"/>
                </a:cubicBezTo>
                <a:cubicBezTo>
                  <a:pt x="4750" y="10065"/>
                  <a:pt x="4771" y="9918"/>
                  <a:pt x="4792" y="9751"/>
                </a:cubicBezTo>
                <a:cubicBezTo>
                  <a:pt x="4855" y="9395"/>
                  <a:pt x="4876" y="8935"/>
                  <a:pt x="4771" y="8391"/>
                </a:cubicBezTo>
                <a:cubicBezTo>
                  <a:pt x="4729" y="8119"/>
                  <a:pt x="4667" y="7826"/>
                  <a:pt x="4583" y="7512"/>
                </a:cubicBezTo>
                <a:cubicBezTo>
                  <a:pt x="4520" y="7366"/>
                  <a:pt x="4478" y="7240"/>
                  <a:pt x="4457" y="7073"/>
                </a:cubicBezTo>
                <a:cubicBezTo>
                  <a:pt x="4394" y="6926"/>
                  <a:pt x="4353" y="6759"/>
                  <a:pt x="4269" y="6612"/>
                </a:cubicBezTo>
                <a:cubicBezTo>
                  <a:pt x="3997" y="5985"/>
                  <a:pt x="3683" y="5378"/>
                  <a:pt x="3348" y="4771"/>
                </a:cubicBezTo>
                <a:cubicBezTo>
                  <a:pt x="3014" y="4164"/>
                  <a:pt x="2616" y="3599"/>
                  <a:pt x="2260" y="3055"/>
                </a:cubicBezTo>
                <a:cubicBezTo>
                  <a:pt x="1884" y="2532"/>
                  <a:pt x="1549" y="2030"/>
                  <a:pt x="1256" y="1612"/>
                </a:cubicBezTo>
                <a:cubicBezTo>
                  <a:pt x="963" y="1193"/>
                  <a:pt x="712" y="858"/>
                  <a:pt x="545" y="586"/>
                </a:cubicBezTo>
                <a:cubicBezTo>
                  <a:pt x="482" y="461"/>
                  <a:pt x="398" y="377"/>
                  <a:pt x="377" y="293"/>
                </a:cubicBezTo>
                <a:cubicBezTo>
                  <a:pt x="314" y="231"/>
                  <a:pt x="314" y="189"/>
                  <a:pt x="314" y="189"/>
                </a:cubicBezTo>
                <a:cubicBezTo>
                  <a:pt x="250" y="76"/>
                  <a:pt x="161" y="0"/>
                  <a:pt x="10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3"/>
          <p:cNvSpPr/>
          <p:nvPr/>
        </p:nvSpPr>
        <p:spPr>
          <a:xfrm flipH="1">
            <a:off x="637674" y="2678872"/>
            <a:ext cx="37075" cy="365000"/>
          </a:xfrm>
          <a:custGeom>
            <a:avLst/>
            <a:gdLst/>
            <a:ahLst/>
            <a:cxnLst/>
            <a:rect l="l" t="t" r="r" b="b"/>
            <a:pathLst>
              <a:path w="1026" h="10101" extrusionOk="0">
                <a:moveTo>
                  <a:pt x="28" y="0"/>
                </a:moveTo>
                <a:cubicBezTo>
                  <a:pt x="26" y="0"/>
                  <a:pt x="23" y="1"/>
                  <a:pt x="22" y="3"/>
                </a:cubicBezTo>
                <a:cubicBezTo>
                  <a:pt x="1" y="24"/>
                  <a:pt x="1" y="128"/>
                  <a:pt x="1" y="233"/>
                </a:cubicBezTo>
                <a:cubicBezTo>
                  <a:pt x="1" y="233"/>
                  <a:pt x="22" y="380"/>
                  <a:pt x="43" y="631"/>
                </a:cubicBezTo>
                <a:cubicBezTo>
                  <a:pt x="84" y="861"/>
                  <a:pt x="147" y="1237"/>
                  <a:pt x="189" y="1656"/>
                </a:cubicBezTo>
                <a:cubicBezTo>
                  <a:pt x="231" y="2074"/>
                  <a:pt x="294" y="2577"/>
                  <a:pt x="336" y="3121"/>
                </a:cubicBezTo>
                <a:cubicBezTo>
                  <a:pt x="356" y="3372"/>
                  <a:pt x="398" y="3665"/>
                  <a:pt x="419" y="3937"/>
                </a:cubicBezTo>
                <a:cubicBezTo>
                  <a:pt x="440" y="4209"/>
                  <a:pt x="461" y="4502"/>
                  <a:pt x="461" y="4774"/>
                </a:cubicBezTo>
                <a:cubicBezTo>
                  <a:pt x="503" y="5046"/>
                  <a:pt x="503" y="5338"/>
                  <a:pt x="524" y="5610"/>
                </a:cubicBezTo>
                <a:cubicBezTo>
                  <a:pt x="545" y="5882"/>
                  <a:pt x="545" y="6155"/>
                  <a:pt x="566" y="6406"/>
                </a:cubicBezTo>
                <a:cubicBezTo>
                  <a:pt x="566" y="6678"/>
                  <a:pt x="608" y="6929"/>
                  <a:pt x="608" y="7180"/>
                </a:cubicBezTo>
                <a:cubicBezTo>
                  <a:pt x="608" y="7410"/>
                  <a:pt x="628" y="7640"/>
                  <a:pt x="628" y="7849"/>
                </a:cubicBezTo>
                <a:cubicBezTo>
                  <a:pt x="628" y="8268"/>
                  <a:pt x="649" y="8644"/>
                  <a:pt x="649" y="8895"/>
                </a:cubicBezTo>
                <a:lnTo>
                  <a:pt x="649" y="9293"/>
                </a:lnTo>
                <a:cubicBezTo>
                  <a:pt x="649" y="9732"/>
                  <a:pt x="754" y="10067"/>
                  <a:pt x="859" y="10067"/>
                </a:cubicBezTo>
                <a:cubicBezTo>
                  <a:pt x="872" y="10090"/>
                  <a:pt x="885" y="10101"/>
                  <a:pt x="897" y="10101"/>
                </a:cubicBezTo>
                <a:cubicBezTo>
                  <a:pt x="966" y="10101"/>
                  <a:pt x="1026" y="9786"/>
                  <a:pt x="1026" y="9398"/>
                </a:cubicBezTo>
                <a:lnTo>
                  <a:pt x="1026" y="9000"/>
                </a:lnTo>
                <a:cubicBezTo>
                  <a:pt x="1026" y="8749"/>
                  <a:pt x="984" y="8393"/>
                  <a:pt x="984" y="7954"/>
                </a:cubicBezTo>
                <a:cubicBezTo>
                  <a:pt x="984" y="7745"/>
                  <a:pt x="963" y="7515"/>
                  <a:pt x="963" y="7243"/>
                </a:cubicBezTo>
                <a:cubicBezTo>
                  <a:pt x="942" y="7012"/>
                  <a:pt x="942" y="6761"/>
                  <a:pt x="900" y="6468"/>
                </a:cubicBezTo>
                <a:cubicBezTo>
                  <a:pt x="880" y="6196"/>
                  <a:pt x="859" y="5924"/>
                  <a:pt x="859" y="5631"/>
                </a:cubicBezTo>
                <a:lnTo>
                  <a:pt x="775" y="4774"/>
                </a:lnTo>
                <a:lnTo>
                  <a:pt x="712" y="3895"/>
                </a:lnTo>
                <a:cubicBezTo>
                  <a:pt x="670" y="3623"/>
                  <a:pt x="628" y="3351"/>
                  <a:pt x="608" y="3100"/>
                </a:cubicBezTo>
                <a:cubicBezTo>
                  <a:pt x="545" y="2577"/>
                  <a:pt x="440" y="2074"/>
                  <a:pt x="398" y="1635"/>
                </a:cubicBezTo>
                <a:cubicBezTo>
                  <a:pt x="336" y="1217"/>
                  <a:pt x="252" y="840"/>
                  <a:pt x="210" y="610"/>
                </a:cubicBezTo>
                <a:cubicBezTo>
                  <a:pt x="147" y="380"/>
                  <a:pt x="126" y="212"/>
                  <a:pt x="126" y="212"/>
                </a:cubicBezTo>
                <a:cubicBezTo>
                  <a:pt x="107" y="98"/>
                  <a:pt x="53" y="0"/>
                  <a:pt x="28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3"/>
          <p:cNvSpPr/>
          <p:nvPr/>
        </p:nvSpPr>
        <p:spPr>
          <a:xfrm flipH="1">
            <a:off x="477380" y="2980634"/>
            <a:ext cx="60526" cy="320481"/>
          </a:xfrm>
          <a:custGeom>
            <a:avLst/>
            <a:gdLst/>
            <a:ahLst/>
            <a:cxnLst/>
            <a:rect l="l" t="t" r="r" b="b"/>
            <a:pathLst>
              <a:path w="1675" h="8869" extrusionOk="0">
                <a:moveTo>
                  <a:pt x="1005" y="0"/>
                </a:moveTo>
                <a:cubicBezTo>
                  <a:pt x="963" y="21"/>
                  <a:pt x="963" y="105"/>
                  <a:pt x="1005" y="231"/>
                </a:cubicBezTo>
                <a:cubicBezTo>
                  <a:pt x="1005" y="231"/>
                  <a:pt x="1026" y="356"/>
                  <a:pt x="1047" y="607"/>
                </a:cubicBezTo>
                <a:cubicBezTo>
                  <a:pt x="1068" y="837"/>
                  <a:pt x="1131" y="1151"/>
                  <a:pt x="1173" y="1528"/>
                </a:cubicBezTo>
                <a:cubicBezTo>
                  <a:pt x="1235" y="1925"/>
                  <a:pt x="1256" y="2365"/>
                  <a:pt x="1319" y="2867"/>
                </a:cubicBezTo>
                <a:cubicBezTo>
                  <a:pt x="1340" y="3369"/>
                  <a:pt x="1361" y="3892"/>
                  <a:pt x="1361" y="4415"/>
                </a:cubicBezTo>
                <a:cubicBezTo>
                  <a:pt x="1361" y="4938"/>
                  <a:pt x="1340" y="5462"/>
                  <a:pt x="1256" y="5943"/>
                </a:cubicBezTo>
                <a:cubicBezTo>
                  <a:pt x="1235" y="6173"/>
                  <a:pt x="1173" y="6403"/>
                  <a:pt x="1152" y="6612"/>
                </a:cubicBezTo>
                <a:cubicBezTo>
                  <a:pt x="1110" y="6822"/>
                  <a:pt x="1047" y="7031"/>
                  <a:pt x="1005" y="7219"/>
                </a:cubicBezTo>
                <a:cubicBezTo>
                  <a:pt x="901" y="7575"/>
                  <a:pt x="733" y="7847"/>
                  <a:pt x="629" y="8035"/>
                </a:cubicBezTo>
                <a:cubicBezTo>
                  <a:pt x="608" y="8077"/>
                  <a:pt x="587" y="8098"/>
                  <a:pt x="545" y="8140"/>
                </a:cubicBezTo>
                <a:cubicBezTo>
                  <a:pt x="524" y="8161"/>
                  <a:pt x="503" y="8182"/>
                  <a:pt x="503" y="8203"/>
                </a:cubicBezTo>
                <a:cubicBezTo>
                  <a:pt x="482" y="8265"/>
                  <a:pt x="440" y="8265"/>
                  <a:pt x="440" y="8265"/>
                </a:cubicBezTo>
                <a:cubicBezTo>
                  <a:pt x="419" y="8286"/>
                  <a:pt x="398" y="8307"/>
                  <a:pt x="378" y="8370"/>
                </a:cubicBezTo>
                <a:lnTo>
                  <a:pt x="294" y="8454"/>
                </a:lnTo>
                <a:lnTo>
                  <a:pt x="126" y="8600"/>
                </a:lnTo>
                <a:cubicBezTo>
                  <a:pt x="64" y="8684"/>
                  <a:pt x="1" y="8767"/>
                  <a:pt x="1" y="8809"/>
                </a:cubicBezTo>
                <a:cubicBezTo>
                  <a:pt x="13" y="8846"/>
                  <a:pt x="46" y="8868"/>
                  <a:pt x="105" y="8868"/>
                </a:cubicBezTo>
                <a:cubicBezTo>
                  <a:pt x="147" y="8868"/>
                  <a:pt x="203" y="8857"/>
                  <a:pt x="273" y="8830"/>
                </a:cubicBezTo>
                <a:cubicBezTo>
                  <a:pt x="336" y="8809"/>
                  <a:pt x="419" y="8788"/>
                  <a:pt x="503" y="8726"/>
                </a:cubicBezTo>
                <a:cubicBezTo>
                  <a:pt x="545" y="8705"/>
                  <a:pt x="587" y="8684"/>
                  <a:pt x="629" y="8663"/>
                </a:cubicBezTo>
                <a:cubicBezTo>
                  <a:pt x="608" y="8600"/>
                  <a:pt x="650" y="8579"/>
                  <a:pt x="691" y="8516"/>
                </a:cubicBezTo>
                <a:lnTo>
                  <a:pt x="754" y="8454"/>
                </a:lnTo>
                <a:cubicBezTo>
                  <a:pt x="796" y="8412"/>
                  <a:pt x="817" y="8391"/>
                  <a:pt x="838" y="8328"/>
                </a:cubicBezTo>
                <a:cubicBezTo>
                  <a:pt x="859" y="8286"/>
                  <a:pt x="901" y="8265"/>
                  <a:pt x="942" y="8203"/>
                </a:cubicBezTo>
                <a:cubicBezTo>
                  <a:pt x="1068" y="7993"/>
                  <a:pt x="1235" y="7679"/>
                  <a:pt x="1361" y="7282"/>
                </a:cubicBezTo>
                <a:lnTo>
                  <a:pt x="1528" y="6654"/>
                </a:lnTo>
                <a:cubicBezTo>
                  <a:pt x="1570" y="6424"/>
                  <a:pt x="1591" y="6194"/>
                  <a:pt x="1633" y="5964"/>
                </a:cubicBezTo>
                <a:cubicBezTo>
                  <a:pt x="1675" y="5462"/>
                  <a:pt x="1675" y="4938"/>
                  <a:pt x="1675" y="4394"/>
                </a:cubicBezTo>
                <a:cubicBezTo>
                  <a:pt x="1675" y="3871"/>
                  <a:pt x="1633" y="3348"/>
                  <a:pt x="1570" y="2846"/>
                </a:cubicBezTo>
                <a:cubicBezTo>
                  <a:pt x="1528" y="2344"/>
                  <a:pt x="1466" y="1905"/>
                  <a:pt x="1382" y="1507"/>
                </a:cubicBezTo>
                <a:cubicBezTo>
                  <a:pt x="1340" y="1130"/>
                  <a:pt x="1256" y="817"/>
                  <a:pt x="1194" y="565"/>
                </a:cubicBezTo>
                <a:cubicBezTo>
                  <a:pt x="1152" y="335"/>
                  <a:pt x="1131" y="210"/>
                  <a:pt x="1131" y="210"/>
                </a:cubicBezTo>
                <a:cubicBezTo>
                  <a:pt x="1110" y="84"/>
                  <a:pt x="1047" y="0"/>
                  <a:pt x="100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 flipH="1">
            <a:off x="692852" y="2945403"/>
            <a:ext cx="318349" cy="261328"/>
          </a:xfrm>
          <a:custGeom>
            <a:avLst/>
            <a:gdLst/>
            <a:ahLst/>
            <a:cxnLst/>
            <a:rect l="l" t="t" r="r" b="b"/>
            <a:pathLst>
              <a:path w="8810" h="7232" extrusionOk="0">
                <a:moveTo>
                  <a:pt x="45" y="0"/>
                </a:moveTo>
                <a:cubicBezTo>
                  <a:pt x="34" y="0"/>
                  <a:pt x="26" y="4"/>
                  <a:pt x="22" y="13"/>
                </a:cubicBezTo>
                <a:cubicBezTo>
                  <a:pt x="1" y="34"/>
                  <a:pt x="84" y="139"/>
                  <a:pt x="147" y="243"/>
                </a:cubicBezTo>
                <a:lnTo>
                  <a:pt x="231" y="327"/>
                </a:lnTo>
                <a:lnTo>
                  <a:pt x="461" y="557"/>
                </a:lnTo>
                <a:cubicBezTo>
                  <a:pt x="670" y="745"/>
                  <a:pt x="984" y="1017"/>
                  <a:pt x="1444" y="1289"/>
                </a:cubicBezTo>
                <a:cubicBezTo>
                  <a:pt x="1863" y="1540"/>
                  <a:pt x="2386" y="1812"/>
                  <a:pt x="2930" y="2064"/>
                </a:cubicBezTo>
                <a:cubicBezTo>
                  <a:pt x="3474" y="2336"/>
                  <a:pt x="4081" y="2587"/>
                  <a:pt x="4625" y="2900"/>
                </a:cubicBezTo>
                <a:lnTo>
                  <a:pt x="4834" y="3047"/>
                </a:lnTo>
                <a:cubicBezTo>
                  <a:pt x="4918" y="3089"/>
                  <a:pt x="4960" y="3110"/>
                  <a:pt x="5043" y="3172"/>
                </a:cubicBezTo>
                <a:cubicBezTo>
                  <a:pt x="5169" y="3256"/>
                  <a:pt x="5294" y="3361"/>
                  <a:pt x="5441" y="3465"/>
                </a:cubicBezTo>
                <a:cubicBezTo>
                  <a:pt x="5692" y="3633"/>
                  <a:pt x="5922" y="3842"/>
                  <a:pt x="6173" y="4030"/>
                </a:cubicBezTo>
                <a:cubicBezTo>
                  <a:pt x="6403" y="4219"/>
                  <a:pt x="6613" y="4428"/>
                  <a:pt x="6822" y="4616"/>
                </a:cubicBezTo>
                <a:cubicBezTo>
                  <a:pt x="7031" y="4784"/>
                  <a:pt x="7219" y="4972"/>
                  <a:pt x="7366" y="5160"/>
                </a:cubicBezTo>
                <a:cubicBezTo>
                  <a:pt x="7680" y="5516"/>
                  <a:pt x="7931" y="5830"/>
                  <a:pt x="8056" y="6081"/>
                </a:cubicBezTo>
                <a:cubicBezTo>
                  <a:pt x="8182" y="6311"/>
                  <a:pt x="8266" y="6437"/>
                  <a:pt x="8266" y="6437"/>
                </a:cubicBezTo>
                <a:cubicBezTo>
                  <a:pt x="8370" y="6646"/>
                  <a:pt x="8454" y="6834"/>
                  <a:pt x="8496" y="6981"/>
                </a:cubicBezTo>
                <a:cubicBezTo>
                  <a:pt x="8538" y="7127"/>
                  <a:pt x="8600" y="7232"/>
                  <a:pt x="8684" y="7232"/>
                </a:cubicBezTo>
                <a:cubicBezTo>
                  <a:pt x="8705" y="7232"/>
                  <a:pt x="8726" y="7190"/>
                  <a:pt x="8747" y="7148"/>
                </a:cubicBezTo>
                <a:cubicBezTo>
                  <a:pt x="8789" y="7085"/>
                  <a:pt x="8789" y="7043"/>
                  <a:pt x="8810" y="6939"/>
                </a:cubicBezTo>
                <a:cubicBezTo>
                  <a:pt x="8789" y="6750"/>
                  <a:pt x="8768" y="6520"/>
                  <a:pt x="8621" y="6248"/>
                </a:cubicBezTo>
                <a:cubicBezTo>
                  <a:pt x="8621" y="6248"/>
                  <a:pt x="8558" y="6102"/>
                  <a:pt x="8391" y="5830"/>
                </a:cubicBezTo>
                <a:cubicBezTo>
                  <a:pt x="8245" y="5579"/>
                  <a:pt x="7973" y="5244"/>
                  <a:pt x="7638" y="4867"/>
                </a:cubicBezTo>
                <a:cubicBezTo>
                  <a:pt x="7450" y="4679"/>
                  <a:pt x="7261" y="4512"/>
                  <a:pt x="7052" y="4323"/>
                </a:cubicBezTo>
                <a:cubicBezTo>
                  <a:pt x="6843" y="4135"/>
                  <a:pt x="6613" y="3926"/>
                  <a:pt x="6382" y="3737"/>
                </a:cubicBezTo>
                <a:cubicBezTo>
                  <a:pt x="6152" y="3570"/>
                  <a:pt x="5880" y="3361"/>
                  <a:pt x="5629" y="3172"/>
                </a:cubicBezTo>
                <a:cubicBezTo>
                  <a:pt x="5483" y="3068"/>
                  <a:pt x="5357" y="2984"/>
                  <a:pt x="5190" y="2880"/>
                </a:cubicBezTo>
                <a:cubicBezTo>
                  <a:pt x="5127" y="2838"/>
                  <a:pt x="5064" y="2796"/>
                  <a:pt x="5001" y="2754"/>
                </a:cubicBezTo>
                <a:lnTo>
                  <a:pt x="4792" y="2628"/>
                </a:lnTo>
                <a:cubicBezTo>
                  <a:pt x="4206" y="2315"/>
                  <a:pt x="3600" y="2043"/>
                  <a:pt x="3035" y="1812"/>
                </a:cubicBezTo>
                <a:cubicBezTo>
                  <a:pt x="2491" y="1582"/>
                  <a:pt x="1968" y="1331"/>
                  <a:pt x="1528" y="1101"/>
                </a:cubicBezTo>
                <a:cubicBezTo>
                  <a:pt x="1110" y="871"/>
                  <a:pt x="817" y="641"/>
                  <a:pt x="566" y="452"/>
                </a:cubicBezTo>
                <a:cubicBezTo>
                  <a:pt x="461" y="348"/>
                  <a:pt x="377" y="285"/>
                  <a:pt x="336" y="243"/>
                </a:cubicBezTo>
                <a:lnTo>
                  <a:pt x="252" y="159"/>
                </a:lnTo>
                <a:cubicBezTo>
                  <a:pt x="169" y="60"/>
                  <a:pt x="86" y="0"/>
                  <a:pt x="4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flipH="1">
            <a:off x="707957" y="2831578"/>
            <a:ext cx="83219" cy="321132"/>
          </a:xfrm>
          <a:custGeom>
            <a:avLst/>
            <a:gdLst/>
            <a:ahLst/>
            <a:cxnLst/>
            <a:rect l="l" t="t" r="r" b="b"/>
            <a:pathLst>
              <a:path w="2303" h="8887" extrusionOk="0">
                <a:moveTo>
                  <a:pt x="34" y="0"/>
                </a:moveTo>
                <a:cubicBezTo>
                  <a:pt x="30" y="0"/>
                  <a:pt x="26" y="1"/>
                  <a:pt x="21" y="4"/>
                </a:cubicBezTo>
                <a:cubicBezTo>
                  <a:pt x="1" y="45"/>
                  <a:pt x="1" y="108"/>
                  <a:pt x="21" y="213"/>
                </a:cubicBezTo>
                <a:cubicBezTo>
                  <a:pt x="21" y="213"/>
                  <a:pt x="63" y="359"/>
                  <a:pt x="126" y="568"/>
                </a:cubicBezTo>
                <a:cubicBezTo>
                  <a:pt x="210" y="778"/>
                  <a:pt x="293" y="1092"/>
                  <a:pt x="419" y="1447"/>
                </a:cubicBezTo>
                <a:cubicBezTo>
                  <a:pt x="545" y="1824"/>
                  <a:pt x="691" y="2242"/>
                  <a:pt x="837" y="2703"/>
                </a:cubicBezTo>
                <a:cubicBezTo>
                  <a:pt x="1005" y="3184"/>
                  <a:pt x="1151" y="3644"/>
                  <a:pt x="1277" y="4146"/>
                </a:cubicBezTo>
                <a:cubicBezTo>
                  <a:pt x="1361" y="4377"/>
                  <a:pt x="1423" y="4649"/>
                  <a:pt x="1486" y="4879"/>
                </a:cubicBezTo>
                <a:cubicBezTo>
                  <a:pt x="1549" y="5109"/>
                  <a:pt x="1591" y="5381"/>
                  <a:pt x="1653" y="5611"/>
                </a:cubicBezTo>
                <a:cubicBezTo>
                  <a:pt x="1674" y="5716"/>
                  <a:pt x="1695" y="5841"/>
                  <a:pt x="1695" y="5946"/>
                </a:cubicBezTo>
                <a:cubicBezTo>
                  <a:pt x="1737" y="6050"/>
                  <a:pt x="1758" y="6197"/>
                  <a:pt x="1758" y="6302"/>
                </a:cubicBezTo>
                <a:cubicBezTo>
                  <a:pt x="1779" y="6511"/>
                  <a:pt x="1800" y="6720"/>
                  <a:pt x="1842" y="6887"/>
                </a:cubicBezTo>
                <a:cubicBezTo>
                  <a:pt x="1863" y="7264"/>
                  <a:pt x="1863" y="7578"/>
                  <a:pt x="1863" y="7808"/>
                </a:cubicBezTo>
                <a:cubicBezTo>
                  <a:pt x="1842" y="8017"/>
                  <a:pt x="1842" y="8143"/>
                  <a:pt x="1842" y="8143"/>
                </a:cubicBezTo>
                <a:cubicBezTo>
                  <a:pt x="1842" y="8331"/>
                  <a:pt x="1800" y="8519"/>
                  <a:pt x="1842" y="8645"/>
                </a:cubicBezTo>
                <a:cubicBezTo>
                  <a:pt x="1863" y="8771"/>
                  <a:pt x="1884" y="8854"/>
                  <a:pt x="1946" y="8875"/>
                </a:cubicBezTo>
                <a:cubicBezTo>
                  <a:pt x="1954" y="8883"/>
                  <a:pt x="1962" y="8886"/>
                  <a:pt x="1970" y="8886"/>
                </a:cubicBezTo>
                <a:cubicBezTo>
                  <a:pt x="2010" y="8886"/>
                  <a:pt x="2062" y="8811"/>
                  <a:pt x="2114" y="8708"/>
                </a:cubicBezTo>
                <a:cubicBezTo>
                  <a:pt x="2156" y="8645"/>
                  <a:pt x="2177" y="8561"/>
                  <a:pt x="2197" y="8499"/>
                </a:cubicBezTo>
                <a:cubicBezTo>
                  <a:pt x="2197" y="8436"/>
                  <a:pt x="2218" y="8415"/>
                  <a:pt x="2218" y="8352"/>
                </a:cubicBezTo>
                <a:cubicBezTo>
                  <a:pt x="2260" y="8331"/>
                  <a:pt x="2260" y="8268"/>
                  <a:pt x="2281" y="8206"/>
                </a:cubicBezTo>
                <a:cubicBezTo>
                  <a:pt x="2281" y="8206"/>
                  <a:pt x="2281" y="8080"/>
                  <a:pt x="2302" y="7829"/>
                </a:cubicBezTo>
                <a:cubicBezTo>
                  <a:pt x="2302" y="7599"/>
                  <a:pt x="2302" y="7264"/>
                  <a:pt x="2260" y="6866"/>
                </a:cubicBezTo>
                <a:cubicBezTo>
                  <a:pt x="2260" y="6657"/>
                  <a:pt x="2197" y="6448"/>
                  <a:pt x="2177" y="6239"/>
                </a:cubicBezTo>
                <a:cubicBezTo>
                  <a:pt x="2156" y="6134"/>
                  <a:pt x="2156" y="6009"/>
                  <a:pt x="2114" y="5904"/>
                </a:cubicBezTo>
                <a:cubicBezTo>
                  <a:pt x="2093" y="5799"/>
                  <a:pt x="2072" y="5653"/>
                  <a:pt x="2051" y="5527"/>
                </a:cubicBezTo>
                <a:cubicBezTo>
                  <a:pt x="1988" y="5297"/>
                  <a:pt x="1905" y="5025"/>
                  <a:pt x="1863" y="4795"/>
                </a:cubicBezTo>
                <a:cubicBezTo>
                  <a:pt x="1779" y="4565"/>
                  <a:pt x="1695" y="4293"/>
                  <a:pt x="1633" y="4063"/>
                </a:cubicBezTo>
                <a:cubicBezTo>
                  <a:pt x="1465" y="3561"/>
                  <a:pt x="1277" y="3079"/>
                  <a:pt x="1109" y="2619"/>
                </a:cubicBezTo>
                <a:cubicBezTo>
                  <a:pt x="921" y="2180"/>
                  <a:pt x="754" y="1761"/>
                  <a:pt x="628" y="1405"/>
                </a:cubicBezTo>
                <a:cubicBezTo>
                  <a:pt x="503" y="1029"/>
                  <a:pt x="377" y="736"/>
                  <a:pt x="293" y="527"/>
                </a:cubicBezTo>
                <a:cubicBezTo>
                  <a:pt x="210" y="317"/>
                  <a:pt x="168" y="192"/>
                  <a:pt x="168" y="192"/>
                </a:cubicBezTo>
                <a:cubicBezTo>
                  <a:pt x="112" y="79"/>
                  <a:pt x="72" y="0"/>
                  <a:pt x="3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flipH="1">
            <a:off x="332189" y="3203659"/>
            <a:ext cx="329696" cy="214786"/>
          </a:xfrm>
          <a:custGeom>
            <a:avLst/>
            <a:gdLst/>
            <a:ahLst/>
            <a:cxnLst/>
            <a:rect l="l" t="t" r="r" b="b"/>
            <a:pathLst>
              <a:path w="9124" h="5944" extrusionOk="0">
                <a:moveTo>
                  <a:pt x="9102" y="1"/>
                </a:moveTo>
                <a:cubicBezTo>
                  <a:pt x="9081" y="1"/>
                  <a:pt x="9019" y="106"/>
                  <a:pt x="8977" y="231"/>
                </a:cubicBezTo>
                <a:cubicBezTo>
                  <a:pt x="8977" y="231"/>
                  <a:pt x="8977" y="252"/>
                  <a:pt x="8956" y="336"/>
                </a:cubicBezTo>
                <a:cubicBezTo>
                  <a:pt x="8914" y="419"/>
                  <a:pt x="8893" y="524"/>
                  <a:pt x="8851" y="650"/>
                </a:cubicBezTo>
                <a:cubicBezTo>
                  <a:pt x="8851" y="671"/>
                  <a:pt x="8809" y="733"/>
                  <a:pt x="8809" y="754"/>
                </a:cubicBezTo>
                <a:cubicBezTo>
                  <a:pt x="8788" y="775"/>
                  <a:pt x="8788" y="838"/>
                  <a:pt x="8767" y="859"/>
                </a:cubicBezTo>
                <a:cubicBezTo>
                  <a:pt x="8747" y="943"/>
                  <a:pt x="8684" y="1026"/>
                  <a:pt x="8642" y="1089"/>
                </a:cubicBezTo>
                <a:cubicBezTo>
                  <a:pt x="8537" y="1256"/>
                  <a:pt x="8433" y="1445"/>
                  <a:pt x="8265" y="1612"/>
                </a:cubicBezTo>
                <a:cubicBezTo>
                  <a:pt x="7972" y="1989"/>
                  <a:pt x="7554" y="2386"/>
                  <a:pt x="7073" y="2700"/>
                </a:cubicBezTo>
                <a:cubicBezTo>
                  <a:pt x="6570" y="3035"/>
                  <a:pt x="5985" y="3286"/>
                  <a:pt x="5399" y="3474"/>
                </a:cubicBezTo>
                <a:lnTo>
                  <a:pt x="5148" y="3537"/>
                </a:lnTo>
                <a:cubicBezTo>
                  <a:pt x="5085" y="3558"/>
                  <a:pt x="5001" y="3558"/>
                  <a:pt x="4917" y="3579"/>
                </a:cubicBezTo>
                <a:cubicBezTo>
                  <a:pt x="4834" y="3600"/>
                  <a:pt x="4771" y="3600"/>
                  <a:pt x="4687" y="3642"/>
                </a:cubicBezTo>
                <a:cubicBezTo>
                  <a:pt x="4604" y="3642"/>
                  <a:pt x="4520" y="3663"/>
                  <a:pt x="4457" y="3663"/>
                </a:cubicBezTo>
                <a:cubicBezTo>
                  <a:pt x="4143" y="3704"/>
                  <a:pt x="3829" y="3746"/>
                  <a:pt x="3537" y="3788"/>
                </a:cubicBezTo>
                <a:cubicBezTo>
                  <a:pt x="3223" y="3851"/>
                  <a:pt x="2930" y="3893"/>
                  <a:pt x="2679" y="3976"/>
                </a:cubicBezTo>
                <a:cubicBezTo>
                  <a:pt x="2386" y="4060"/>
                  <a:pt x="2156" y="4102"/>
                  <a:pt x="1925" y="4207"/>
                </a:cubicBezTo>
                <a:cubicBezTo>
                  <a:pt x="1444" y="4374"/>
                  <a:pt x="1068" y="4583"/>
                  <a:pt x="816" y="4751"/>
                </a:cubicBezTo>
                <a:cubicBezTo>
                  <a:pt x="691" y="4834"/>
                  <a:pt x="607" y="4918"/>
                  <a:pt x="524" y="4960"/>
                </a:cubicBezTo>
                <a:cubicBezTo>
                  <a:pt x="482" y="5023"/>
                  <a:pt x="419" y="5044"/>
                  <a:pt x="419" y="5044"/>
                </a:cubicBezTo>
                <a:cubicBezTo>
                  <a:pt x="231" y="5232"/>
                  <a:pt x="105" y="5441"/>
                  <a:pt x="63" y="5629"/>
                </a:cubicBezTo>
                <a:cubicBezTo>
                  <a:pt x="21" y="5692"/>
                  <a:pt x="0" y="5776"/>
                  <a:pt x="21" y="5839"/>
                </a:cubicBezTo>
                <a:cubicBezTo>
                  <a:pt x="21" y="5880"/>
                  <a:pt x="63" y="5901"/>
                  <a:pt x="84" y="5943"/>
                </a:cubicBezTo>
                <a:cubicBezTo>
                  <a:pt x="105" y="5943"/>
                  <a:pt x="147" y="5943"/>
                  <a:pt x="189" y="5901"/>
                </a:cubicBezTo>
                <a:lnTo>
                  <a:pt x="314" y="5776"/>
                </a:lnTo>
                <a:cubicBezTo>
                  <a:pt x="461" y="5692"/>
                  <a:pt x="586" y="5546"/>
                  <a:pt x="775" y="5357"/>
                </a:cubicBezTo>
                <a:lnTo>
                  <a:pt x="837" y="5274"/>
                </a:lnTo>
                <a:cubicBezTo>
                  <a:pt x="900" y="5232"/>
                  <a:pt x="963" y="5169"/>
                  <a:pt x="1068" y="5106"/>
                </a:cubicBezTo>
                <a:cubicBezTo>
                  <a:pt x="1277" y="4939"/>
                  <a:pt x="1632" y="4751"/>
                  <a:pt x="2072" y="4604"/>
                </a:cubicBezTo>
                <a:cubicBezTo>
                  <a:pt x="2281" y="4520"/>
                  <a:pt x="2532" y="4437"/>
                  <a:pt x="2804" y="4374"/>
                </a:cubicBezTo>
                <a:cubicBezTo>
                  <a:pt x="3055" y="4290"/>
                  <a:pt x="3348" y="4228"/>
                  <a:pt x="3641" y="4186"/>
                </a:cubicBezTo>
                <a:cubicBezTo>
                  <a:pt x="3934" y="4123"/>
                  <a:pt x="4248" y="4081"/>
                  <a:pt x="4562" y="4018"/>
                </a:cubicBezTo>
                <a:cubicBezTo>
                  <a:pt x="4625" y="3997"/>
                  <a:pt x="4708" y="3997"/>
                  <a:pt x="4792" y="3976"/>
                </a:cubicBezTo>
                <a:cubicBezTo>
                  <a:pt x="4876" y="3956"/>
                  <a:pt x="4938" y="3956"/>
                  <a:pt x="5022" y="3914"/>
                </a:cubicBezTo>
                <a:cubicBezTo>
                  <a:pt x="5106" y="3893"/>
                  <a:pt x="5189" y="3893"/>
                  <a:pt x="5252" y="3872"/>
                </a:cubicBezTo>
                <a:lnTo>
                  <a:pt x="5503" y="3788"/>
                </a:lnTo>
                <a:cubicBezTo>
                  <a:pt x="6131" y="3579"/>
                  <a:pt x="6717" y="3286"/>
                  <a:pt x="7219" y="2930"/>
                </a:cubicBezTo>
                <a:cubicBezTo>
                  <a:pt x="7721" y="2554"/>
                  <a:pt x="8140" y="2135"/>
                  <a:pt x="8433" y="1759"/>
                </a:cubicBezTo>
                <a:cubicBezTo>
                  <a:pt x="8579" y="1549"/>
                  <a:pt x="8684" y="1361"/>
                  <a:pt x="8788" y="1173"/>
                </a:cubicBezTo>
                <a:cubicBezTo>
                  <a:pt x="8851" y="1068"/>
                  <a:pt x="8872" y="984"/>
                  <a:pt x="8893" y="922"/>
                </a:cubicBezTo>
                <a:cubicBezTo>
                  <a:pt x="8914" y="859"/>
                  <a:pt x="8914" y="838"/>
                  <a:pt x="8956" y="817"/>
                </a:cubicBezTo>
                <a:cubicBezTo>
                  <a:pt x="8956" y="775"/>
                  <a:pt x="8977" y="733"/>
                  <a:pt x="8977" y="712"/>
                </a:cubicBezTo>
                <a:cubicBezTo>
                  <a:pt x="9019" y="566"/>
                  <a:pt x="9060" y="461"/>
                  <a:pt x="9081" y="398"/>
                </a:cubicBezTo>
                <a:cubicBezTo>
                  <a:pt x="9102" y="315"/>
                  <a:pt x="9102" y="294"/>
                  <a:pt x="9102" y="294"/>
                </a:cubicBezTo>
                <a:cubicBezTo>
                  <a:pt x="9123" y="126"/>
                  <a:pt x="9123" y="1"/>
                  <a:pt x="9102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flipH="1">
            <a:off x="605912" y="3548820"/>
            <a:ext cx="146708" cy="293019"/>
          </a:xfrm>
          <a:custGeom>
            <a:avLst/>
            <a:gdLst/>
            <a:ahLst/>
            <a:cxnLst/>
            <a:rect l="l" t="t" r="r" b="b"/>
            <a:pathLst>
              <a:path w="4060" h="8109" extrusionOk="0">
                <a:moveTo>
                  <a:pt x="296" y="0"/>
                </a:moveTo>
                <a:cubicBezTo>
                  <a:pt x="269" y="0"/>
                  <a:pt x="240" y="3"/>
                  <a:pt x="210" y="11"/>
                </a:cubicBezTo>
                <a:cubicBezTo>
                  <a:pt x="84" y="53"/>
                  <a:pt x="1" y="158"/>
                  <a:pt x="42" y="262"/>
                </a:cubicBezTo>
                <a:cubicBezTo>
                  <a:pt x="42" y="262"/>
                  <a:pt x="42" y="388"/>
                  <a:pt x="63" y="597"/>
                </a:cubicBezTo>
                <a:cubicBezTo>
                  <a:pt x="84" y="702"/>
                  <a:pt x="84" y="827"/>
                  <a:pt x="105" y="994"/>
                </a:cubicBezTo>
                <a:cubicBezTo>
                  <a:pt x="147" y="1141"/>
                  <a:pt x="168" y="1308"/>
                  <a:pt x="189" y="1476"/>
                </a:cubicBezTo>
                <a:cubicBezTo>
                  <a:pt x="273" y="1852"/>
                  <a:pt x="377" y="2292"/>
                  <a:pt x="503" y="2731"/>
                </a:cubicBezTo>
                <a:cubicBezTo>
                  <a:pt x="670" y="3191"/>
                  <a:pt x="838" y="3652"/>
                  <a:pt x="1047" y="4133"/>
                </a:cubicBezTo>
                <a:lnTo>
                  <a:pt x="1130" y="4300"/>
                </a:lnTo>
                <a:lnTo>
                  <a:pt x="1214" y="4489"/>
                </a:lnTo>
                <a:cubicBezTo>
                  <a:pt x="1256" y="4593"/>
                  <a:pt x="1319" y="4698"/>
                  <a:pt x="1361" y="4823"/>
                </a:cubicBezTo>
                <a:lnTo>
                  <a:pt x="1674" y="5451"/>
                </a:lnTo>
                <a:cubicBezTo>
                  <a:pt x="1779" y="5660"/>
                  <a:pt x="1863" y="5849"/>
                  <a:pt x="1947" y="6037"/>
                </a:cubicBezTo>
                <a:cubicBezTo>
                  <a:pt x="2030" y="6225"/>
                  <a:pt x="2093" y="6372"/>
                  <a:pt x="2156" y="6539"/>
                </a:cubicBezTo>
                <a:cubicBezTo>
                  <a:pt x="2260" y="6853"/>
                  <a:pt x="2344" y="7083"/>
                  <a:pt x="2365" y="7272"/>
                </a:cubicBezTo>
                <a:cubicBezTo>
                  <a:pt x="2386" y="7418"/>
                  <a:pt x="2386" y="7502"/>
                  <a:pt x="2386" y="7502"/>
                </a:cubicBezTo>
                <a:cubicBezTo>
                  <a:pt x="2386" y="7627"/>
                  <a:pt x="2491" y="7711"/>
                  <a:pt x="2616" y="7795"/>
                </a:cubicBezTo>
                <a:cubicBezTo>
                  <a:pt x="2679" y="7836"/>
                  <a:pt x="2783" y="7899"/>
                  <a:pt x="2867" y="7920"/>
                </a:cubicBezTo>
                <a:cubicBezTo>
                  <a:pt x="2930" y="7962"/>
                  <a:pt x="3035" y="8025"/>
                  <a:pt x="3139" y="8046"/>
                </a:cubicBezTo>
                <a:cubicBezTo>
                  <a:pt x="3244" y="8067"/>
                  <a:pt x="3348" y="8108"/>
                  <a:pt x="3453" y="8108"/>
                </a:cubicBezTo>
                <a:cubicBezTo>
                  <a:pt x="3516" y="8108"/>
                  <a:pt x="3558" y="8067"/>
                  <a:pt x="3620" y="8046"/>
                </a:cubicBezTo>
                <a:cubicBezTo>
                  <a:pt x="3662" y="8025"/>
                  <a:pt x="3725" y="8004"/>
                  <a:pt x="3746" y="7962"/>
                </a:cubicBezTo>
                <a:cubicBezTo>
                  <a:pt x="3955" y="7899"/>
                  <a:pt x="4060" y="7627"/>
                  <a:pt x="4018" y="7376"/>
                </a:cubicBezTo>
                <a:cubicBezTo>
                  <a:pt x="4018" y="7376"/>
                  <a:pt x="3976" y="7209"/>
                  <a:pt x="3934" y="6958"/>
                </a:cubicBezTo>
                <a:cubicBezTo>
                  <a:pt x="3871" y="6686"/>
                  <a:pt x="3746" y="6351"/>
                  <a:pt x="3599" y="5974"/>
                </a:cubicBezTo>
                <a:cubicBezTo>
                  <a:pt x="3516" y="5807"/>
                  <a:pt x="3411" y="5619"/>
                  <a:pt x="3307" y="5409"/>
                </a:cubicBezTo>
                <a:cubicBezTo>
                  <a:pt x="3202" y="5221"/>
                  <a:pt x="3097" y="5012"/>
                  <a:pt x="2972" y="4803"/>
                </a:cubicBezTo>
                <a:cubicBezTo>
                  <a:pt x="2825" y="4593"/>
                  <a:pt x="2700" y="4384"/>
                  <a:pt x="2574" y="4196"/>
                </a:cubicBezTo>
                <a:cubicBezTo>
                  <a:pt x="2491" y="4091"/>
                  <a:pt x="2449" y="3987"/>
                  <a:pt x="2365" y="3882"/>
                </a:cubicBezTo>
                <a:lnTo>
                  <a:pt x="2260" y="3735"/>
                </a:lnTo>
                <a:lnTo>
                  <a:pt x="2177" y="3568"/>
                </a:lnTo>
                <a:cubicBezTo>
                  <a:pt x="1926" y="3191"/>
                  <a:pt x="1716" y="2773"/>
                  <a:pt x="1507" y="2375"/>
                </a:cubicBezTo>
                <a:cubicBezTo>
                  <a:pt x="1319" y="1978"/>
                  <a:pt x="1110" y="1622"/>
                  <a:pt x="984" y="1266"/>
                </a:cubicBezTo>
                <a:cubicBezTo>
                  <a:pt x="900" y="1120"/>
                  <a:pt x="838" y="953"/>
                  <a:pt x="796" y="827"/>
                </a:cubicBezTo>
                <a:cubicBezTo>
                  <a:pt x="733" y="702"/>
                  <a:pt x="691" y="576"/>
                  <a:pt x="670" y="471"/>
                </a:cubicBezTo>
                <a:cubicBezTo>
                  <a:pt x="586" y="262"/>
                  <a:pt x="566" y="158"/>
                  <a:pt x="566" y="158"/>
                </a:cubicBezTo>
                <a:cubicBezTo>
                  <a:pt x="514" y="72"/>
                  <a:pt x="420" y="0"/>
                  <a:pt x="296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flipH="1">
            <a:off x="645227" y="3598541"/>
            <a:ext cx="101359" cy="240840"/>
          </a:xfrm>
          <a:custGeom>
            <a:avLst/>
            <a:gdLst/>
            <a:ahLst/>
            <a:cxnLst/>
            <a:rect l="l" t="t" r="r" b="b"/>
            <a:pathLst>
              <a:path w="2805" h="6665" extrusionOk="0">
                <a:moveTo>
                  <a:pt x="341" y="0"/>
                </a:moveTo>
                <a:cubicBezTo>
                  <a:pt x="292" y="0"/>
                  <a:pt x="239" y="12"/>
                  <a:pt x="189" y="37"/>
                </a:cubicBezTo>
                <a:cubicBezTo>
                  <a:pt x="43" y="79"/>
                  <a:pt x="1" y="183"/>
                  <a:pt x="1" y="267"/>
                </a:cubicBezTo>
                <a:cubicBezTo>
                  <a:pt x="1" y="267"/>
                  <a:pt x="22" y="372"/>
                  <a:pt x="43" y="518"/>
                </a:cubicBezTo>
                <a:cubicBezTo>
                  <a:pt x="106" y="686"/>
                  <a:pt x="147" y="937"/>
                  <a:pt x="231" y="1209"/>
                </a:cubicBezTo>
                <a:cubicBezTo>
                  <a:pt x="315" y="1502"/>
                  <a:pt x="419" y="1815"/>
                  <a:pt x="503" y="2150"/>
                </a:cubicBezTo>
                <a:cubicBezTo>
                  <a:pt x="566" y="2485"/>
                  <a:pt x="671" y="2820"/>
                  <a:pt x="733" y="3196"/>
                </a:cubicBezTo>
                <a:lnTo>
                  <a:pt x="754" y="3322"/>
                </a:lnTo>
                <a:lnTo>
                  <a:pt x="754" y="3406"/>
                </a:lnTo>
                <a:lnTo>
                  <a:pt x="775" y="3489"/>
                </a:lnTo>
                <a:cubicBezTo>
                  <a:pt x="817" y="3594"/>
                  <a:pt x="838" y="3699"/>
                  <a:pt x="838" y="3761"/>
                </a:cubicBezTo>
                <a:cubicBezTo>
                  <a:pt x="880" y="3950"/>
                  <a:pt x="922" y="4138"/>
                  <a:pt x="963" y="4326"/>
                </a:cubicBezTo>
                <a:cubicBezTo>
                  <a:pt x="984" y="4494"/>
                  <a:pt x="1047" y="4661"/>
                  <a:pt x="1068" y="4787"/>
                </a:cubicBezTo>
                <a:cubicBezTo>
                  <a:pt x="1089" y="4954"/>
                  <a:pt x="1131" y="5080"/>
                  <a:pt x="1152" y="5205"/>
                </a:cubicBezTo>
                <a:cubicBezTo>
                  <a:pt x="1173" y="5477"/>
                  <a:pt x="1194" y="5644"/>
                  <a:pt x="1173" y="5749"/>
                </a:cubicBezTo>
                <a:lnTo>
                  <a:pt x="1173" y="5854"/>
                </a:lnTo>
                <a:lnTo>
                  <a:pt x="1173" y="5896"/>
                </a:lnTo>
                <a:cubicBezTo>
                  <a:pt x="1152" y="5958"/>
                  <a:pt x="1235" y="6000"/>
                  <a:pt x="1361" y="6105"/>
                </a:cubicBezTo>
                <a:cubicBezTo>
                  <a:pt x="1403" y="6147"/>
                  <a:pt x="1487" y="6209"/>
                  <a:pt x="1549" y="6272"/>
                </a:cubicBezTo>
                <a:cubicBezTo>
                  <a:pt x="1612" y="6356"/>
                  <a:pt x="1675" y="6440"/>
                  <a:pt x="1780" y="6481"/>
                </a:cubicBezTo>
                <a:cubicBezTo>
                  <a:pt x="1863" y="6565"/>
                  <a:pt x="1968" y="6628"/>
                  <a:pt x="2031" y="6649"/>
                </a:cubicBezTo>
                <a:cubicBezTo>
                  <a:pt x="2083" y="6659"/>
                  <a:pt x="2135" y="6664"/>
                  <a:pt x="2188" y="6664"/>
                </a:cubicBezTo>
                <a:cubicBezTo>
                  <a:pt x="2240" y="6664"/>
                  <a:pt x="2292" y="6659"/>
                  <a:pt x="2344" y="6649"/>
                </a:cubicBezTo>
                <a:cubicBezTo>
                  <a:pt x="2356" y="6650"/>
                  <a:pt x="2368" y="6650"/>
                  <a:pt x="2379" y="6650"/>
                </a:cubicBezTo>
                <a:cubicBezTo>
                  <a:pt x="2611" y="6650"/>
                  <a:pt x="2765" y="6449"/>
                  <a:pt x="2805" y="6209"/>
                </a:cubicBezTo>
                <a:lnTo>
                  <a:pt x="2805" y="6105"/>
                </a:lnTo>
                <a:lnTo>
                  <a:pt x="2805" y="5833"/>
                </a:lnTo>
                <a:cubicBezTo>
                  <a:pt x="2805" y="5603"/>
                  <a:pt x="2742" y="5310"/>
                  <a:pt x="2700" y="4996"/>
                </a:cubicBezTo>
                <a:cubicBezTo>
                  <a:pt x="2658" y="4849"/>
                  <a:pt x="2616" y="4682"/>
                  <a:pt x="2554" y="4494"/>
                </a:cubicBezTo>
                <a:cubicBezTo>
                  <a:pt x="2512" y="4347"/>
                  <a:pt x="2449" y="4159"/>
                  <a:pt x="2386" y="3971"/>
                </a:cubicBezTo>
                <a:cubicBezTo>
                  <a:pt x="2324" y="3803"/>
                  <a:pt x="2240" y="3636"/>
                  <a:pt x="2177" y="3447"/>
                </a:cubicBezTo>
                <a:cubicBezTo>
                  <a:pt x="2135" y="3385"/>
                  <a:pt x="2114" y="3301"/>
                  <a:pt x="2072" y="3196"/>
                </a:cubicBezTo>
                <a:lnTo>
                  <a:pt x="2031" y="3134"/>
                </a:lnTo>
                <a:lnTo>
                  <a:pt x="2010" y="3071"/>
                </a:lnTo>
                <a:lnTo>
                  <a:pt x="1968" y="2903"/>
                </a:lnTo>
                <a:cubicBezTo>
                  <a:pt x="1821" y="2506"/>
                  <a:pt x="1654" y="2150"/>
                  <a:pt x="1487" y="1815"/>
                </a:cubicBezTo>
                <a:cubicBezTo>
                  <a:pt x="1340" y="1460"/>
                  <a:pt x="1152" y="1188"/>
                  <a:pt x="984" y="916"/>
                </a:cubicBezTo>
                <a:cubicBezTo>
                  <a:pt x="838" y="686"/>
                  <a:pt x="733" y="476"/>
                  <a:pt x="650" y="309"/>
                </a:cubicBezTo>
                <a:cubicBezTo>
                  <a:pt x="566" y="162"/>
                  <a:pt x="524" y="79"/>
                  <a:pt x="524" y="79"/>
                </a:cubicBezTo>
                <a:cubicBezTo>
                  <a:pt x="486" y="28"/>
                  <a:pt x="417" y="0"/>
                  <a:pt x="34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/>
          <p:nvPr/>
        </p:nvSpPr>
        <p:spPr>
          <a:xfrm flipH="1">
            <a:off x="469068" y="3748031"/>
            <a:ext cx="241960" cy="121016"/>
          </a:xfrm>
          <a:custGeom>
            <a:avLst/>
            <a:gdLst/>
            <a:ahLst/>
            <a:cxnLst/>
            <a:rect l="l" t="t" r="r" b="b"/>
            <a:pathLst>
              <a:path w="6696" h="3349" extrusionOk="0">
                <a:moveTo>
                  <a:pt x="3348" y="1"/>
                </a:moveTo>
                <a:cubicBezTo>
                  <a:pt x="1528" y="1"/>
                  <a:pt x="0" y="1487"/>
                  <a:pt x="0" y="3349"/>
                </a:cubicBezTo>
                <a:lnTo>
                  <a:pt x="6696" y="3349"/>
                </a:lnTo>
                <a:cubicBezTo>
                  <a:pt x="6696" y="1487"/>
                  <a:pt x="5210" y="1"/>
                  <a:pt x="334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3"/>
          <p:cNvSpPr/>
          <p:nvPr/>
        </p:nvSpPr>
        <p:spPr>
          <a:xfrm flipH="1">
            <a:off x="625569" y="3785106"/>
            <a:ext cx="170160" cy="84700"/>
          </a:xfrm>
          <a:custGeom>
            <a:avLst/>
            <a:gdLst/>
            <a:ahLst/>
            <a:cxnLst/>
            <a:rect l="l" t="t" r="r" b="b"/>
            <a:pathLst>
              <a:path w="4709" h="2344" extrusionOk="0">
                <a:moveTo>
                  <a:pt x="2344" y="0"/>
                </a:moveTo>
                <a:cubicBezTo>
                  <a:pt x="1068" y="0"/>
                  <a:pt x="1" y="1046"/>
                  <a:pt x="22" y="2344"/>
                </a:cubicBezTo>
                <a:lnTo>
                  <a:pt x="4709" y="2344"/>
                </a:lnTo>
                <a:cubicBezTo>
                  <a:pt x="4709" y="1046"/>
                  <a:pt x="3663" y="0"/>
                  <a:pt x="234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3"/>
          <p:cNvSpPr/>
          <p:nvPr/>
        </p:nvSpPr>
        <p:spPr>
          <a:xfrm flipH="1">
            <a:off x="340537" y="3825179"/>
            <a:ext cx="86977" cy="43868"/>
          </a:xfrm>
          <a:custGeom>
            <a:avLst/>
            <a:gdLst/>
            <a:ahLst/>
            <a:cxnLst/>
            <a:rect l="l" t="t" r="r" b="b"/>
            <a:pathLst>
              <a:path w="2407" h="1214" extrusionOk="0">
                <a:moveTo>
                  <a:pt x="1214" y="0"/>
                </a:moveTo>
                <a:cubicBezTo>
                  <a:pt x="524" y="0"/>
                  <a:pt x="1" y="565"/>
                  <a:pt x="1" y="1214"/>
                </a:cubicBezTo>
                <a:lnTo>
                  <a:pt x="2407" y="1214"/>
                </a:lnTo>
                <a:cubicBezTo>
                  <a:pt x="2407" y="565"/>
                  <a:pt x="1863" y="0"/>
                  <a:pt x="121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33"/>
          <p:cNvGrpSpPr/>
          <p:nvPr/>
        </p:nvGrpSpPr>
        <p:grpSpPr>
          <a:xfrm>
            <a:off x="2594852" y="2351201"/>
            <a:ext cx="2907501" cy="1518606"/>
            <a:chOff x="4576052" y="2351201"/>
            <a:chExt cx="2907501" cy="1518606"/>
          </a:xfrm>
        </p:grpSpPr>
        <p:sp>
          <p:nvSpPr>
            <p:cNvPr id="671" name="Google Shape;671;p33"/>
            <p:cNvSpPr/>
            <p:nvPr/>
          </p:nvSpPr>
          <p:spPr>
            <a:xfrm flipH="1">
              <a:off x="5316999" y="2876855"/>
              <a:ext cx="353870" cy="344511"/>
            </a:xfrm>
            <a:custGeom>
              <a:avLst/>
              <a:gdLst/>
              <a:ahLst/>
              <a:cxnLst/>
              <a:rect l="l" t="t" r="r" b="b"/>
              <a:pathLst>
                <a:path w="9793" h="9534" extrusionOk="0">
                  <a:moveTo>
                    <a:pt x="4897" y="0"/>
                  </a:moveTo>
                  <a:cubicBezTo>
                    <a:pt x="2362" y="0"/>
                    <a:pt x="249" y="2007"/>
                    <a:pt x="147" y="4546"/>
                  </a:cubicBezTo>
                  <a:cubicBezTo>
                    <a:pt x="0" y="7183"/>
                    <a:pt x="2051" y="9401"/>
                    <a:pt x="4666" y="9526"/>
                  </a:cubicBezTo>
                  <a:cubicBezTo>
                    <a:pt x="4755" y="9531"/>
                    <a:pt x="4844" y="9534"/>
                    <a:pt x="4932" y="9534"/>
                  </a:cubicBezTo>
                  <a:cubicBezTo>
                    <a:pt x="7450" y="9534"/>
                    <a:pt x="9526" y="7534"/>
                    <a:pt x="9667" y="5007"/>
                  </a:cubicBezTo>
                  <a:cubicBezTo>
                    <a:pt x="9793" y="2370"/>
                    <a:pt x="7742" y="152"/>
                    <a:pt x="5127" y="6"/>
                  </a:cubicBezTo>
                  <a:cubicBezTo>
                    <a:pt x="5050" y="2"/>
                    <a:pt x="4973" y="0"/>
                    <a:pt x="489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 flipH="1">
              <a:off x="5834162" y="2962278"/>
              <a:ext cx="353111" cy="344475"/>
            </a:xfrm>
            <a:custGeom>
              <a:avLst/>
              <a:gdLst/>
              <a:ahLst/>
              <a:cxnLst/>
              <a:rect l="l" t="t" r="r" b="b"/>
              <a:pathLst>
                <a:path w="9772" h="9533" extrusionOk="0">
                  <a:moveTo>
                    <a:pt x="4893" y="1"/>
                  </a:moveTo>
                  <a:cubicBezTo>
                    <a:pt x="2341" y="1"/>
                    <a:pt x="248" y="1987"/>
                    <a:pt x="126" y="4526"/>
                  </a:cubicBezTo>
                  <a:cubicBezTo>
                    <a:pt x="1" y="7162"/>
                    <a:pt x="2030" y="9401"/>
                    <a:pt x="4646" y="9527"/>
                  </a:cubicBezTo>
                  <a:cubicBezTo>
                    <a:pt x="4723" y="9530"/>
                    <a:pt x="4801" y="9532"/>
                    <a:pt x="4877" y="9532"/>
                  </a:cubicBezTo>
                  <a:cubicBezTo>
                    <a:pt x="7412" y="9532"/>
                    <a:pt x="9525" y="7546"/>
                    <a:pt x="9646" y="5007"/>
                  </a:cubicBezTo>
                  <a:cubicBezTo>
                    <a:pt x="9772" y="2350"/>
                    <a:pt x="7742" y="132"/>
                    <a:pt x="5127" y="6"/>
                  </a:cubicBezTo>
                  <a:cubicBezTo>
                    <a:pt x="5049" y="3"/>
                    <a:pt x="4971" y="1"/>
                    <a:pt x="4893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 flipH="1">
              <a:off x="5384281" y="2351201"/>
              <a:ext cx="709980" cy="691949"/>
            </a:xfrm>
            <a:custGeom>
              <a:avLst/>
              <a:gdLst/>
              <a:ahLst/>
              <a:cxnLst/>
              <a:rect l="l" t="t" r="r" b="b"/>
              <a:pathLst>
                <a:path w="19648" h="19149" extrusionOk="0">
                  <a:moveTo>
                    <a:pt x="9813" y="0"/>
                  </a:moveTo>
                  <a:cubicBezTo>
                    <a:pt x="4742" y="0"/>
                    <a:pt x="516" y="3995"/>
                    <a:pt x="272" y="9134"/>
                  </a:cubicBezTo>
                  <a:cubicBezTo>
                    <a:pt x="0" y="14406"/>
                    <a:pt x="4080" y="18884"/>
                    <a:pt x="9374" y="19135"/>
                  </a:cubicBezTo>
                  <a:cubicBezTo>
                    <a:pt x="9541" y="19144"/>
                    <a:pt x="9707" y="19148"/>
                    <a:pt x="9872" y="19148"/>
                  </a:cubicBezTo>
                  <a:cubicBezTo>
                    <a:pt x="14926" y="19148"/>
                    <a:pt x="19133" y="15160"/>
                    <a:pt x="19396" y="10033"/>
                  </a:cubicBezTo>
                  <a:cubicBezTo>
                    <a:pt x="19648" y="4761"/>
                    <a:pt x="15567" y="283"/>
                    <a:pt x="10274" y="11"/>
                  </a:cubicBezTo>
                  <a:cubicBezTo>
                    <a:pt x="10119" y="4"/>
                    <a:pt x="9966" y="0"/>
                    <a:pt x="9813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 flipH="1">
              <a:off x="5683697" y="2628175"/>
              <a:ext cx="83183" cy="1238599"/>
            </a:xfrm>
            <a:custGeom>
              <a:avLst/>
              <a:gdLst/>
              <a:ahLst/>
              <a:cxnLst/>
              <a:rect l="l" t="t" r="r" b="b"/>
              <a:pathLst>
                <a:path w="2302" h="34277" extrusionOk="0">
                  <a:moveTo>
                    <a:pt x="1044" y="1"/>
                  </a:moveTo>
                  <a:cubicBezTo>
                    <a:pt x="1038" y="1"/>
                    <a:pt x="1032" y="2"/>
                    <a:pt x="1025" y="4"/>
                  </a:cubicBezTo>
                  <a:cubicBezTo>
                    <a:pt x="879" y="25"/>
                    <a:pt x="753" y="360"/>
                    <a:pt x="670" y="778"/>
                  </a:cubicBezTo>
                  <a:cubicBezTo>
                    <a:pt x="670" y="778"/>
                    <a:pt x="670" y="799"/>
                    <a:pt x="649" y="862"/>
                  </a:cubicBezTo>
                  <a:cubicBezTo>
                    <a:pt x="649" y="904"/>
                    <a:pt x="628" y="1008"/>
                    <a:pt x="628" y="1113"/>
                  </a:cubicBezTo>
                  <a:cubicBezTo>
                    <a:pt x="607" y="1364"/>
                    <a:pt x="565" y="1699"/>
                    <a:pt x="523" y="2117"/>
                  </a:cubicBezTo>
                  <a:cubicBezTo>
                    <a:pt x="440" y="2975"/>
                    <a:pt x="356" y="4210"/>
                    <a:pt x="356" y="5674"/>
                  </a:cubicBezTo>
                  <a:cubicBezTo>
                    <a:pt x="356" y="7139"/>
                    <a:pt x="440" y="8855"/>
                    <a:pt x="565" y="10696"/>
                  </a:cubicBezTo>
                  <a:cubicBezTo>
                    <a:pt x="628" y="11617"/>
                    <a:pt x="712" y="12558"/>
                    <a:pt x="774" y="13500"/>
                  </a:cubicBezTo>
                  <a:cubicBezTo>
                    <a:pt x="858" y="14420"/>
                    <a:pt x="942" y="15425"/>
                    <a:pt x="984" y="16366"/>
                  </a:cubicBezTo>
                  <a:cubicBezTo>
                    <a:pt x="984" y="16597"/>
                    <a:pt x="1025" y="16848"/>
                    <a:pt x="1025" y="17078"/>
                  </a:cubicBezTo>
                  <a:lnTo>
                    <a:pt x="1025" y="17768"/>
                  </a:lnTo>
                  <a:lnTo>
                    <a:pt x="1025" y="19191"/>
                  </a:lnTo>
                  <a:cubicBezTo>
                    <a:pt x="1025" y="19421"/>
                    <a:pt x="1025" y="19672"/>
                    <a:pt x="984" y="19902"/>
                  </a:cubicBezTo>
                  <a:cubicBezTo>
                    <a:pt x="984" y="20133"/>
                    <a:pt x="963" y="20363"/>
                    <a:pt x="963" y="20593"/>
                  </a:cubicBezTo>
                  <a:cubicBezTo>
                    <a:pt x="942" y="21074"/>
                    <a:pt x="942" y="21514"/>
                    <a:pt x="921" y="21995"/>
                  </a:cubicBezTo>
                  <a:cubicBezTo>
                    <a:pt x="858" y="22895"/>
                    <a:pt x="837" y="23773"/>
                    <a:pt x="774" y="24610"/>
                  </a:cubicBezTo>
                  <a:cubicBezTo>
                    <a:pt x="753" y="25029"/>
                    <a:pt x="753" y="25447"/>
                    <a:pt x="733" y="25824"/>
                  </a:cubicBezTo>
                  <a:cubicBezTo>
                    <a:pt x="733" y="26033"/>
                    <a:pt x="712" y="26221"/>
                    <a:pt x="712" y="26410"/>
                  </a:cubicBezTo>
                  <a:lnTo>
                    <a:pt x="712" y="26535"/>
                  </a:lnTo>
                  <a:lnTo>
                    <a:pt x="712" y="26703"/>
                  </a:lnTo>
                  <a:lnTo>
                    <a:pt x="712" y="26975"/>
                  </a:lnTo>
                  <a:cubicBezTo>
                    <a:pt x="712" y="27707"/>
                    <a:pt x="733" y="28376"/>
                    <a:pt x="733" y="28941"/>
                  </a:cubicBezTo>
                  <a:cubicBezTo>
                    <a:pt x="733" y="29527"/>
                    <a:pt x="712" y="30009"/>
                    <a:pt x="670" y="30427"/>
                  </a:cubicBezTo>
                  <a:cubicBezTo>
                    <a:pt x="649" y="30845"/>
                    <a:pt x="628" y="31159"/>
                    <a:pt x="565" y="31369"/>
                  </a:cubicBezTo>
                  <a:cubicBezTo>
                    <a:pt x="544" y="31473"/>
                    <a:pt x="544" y="31557"/>
                    <a:pt x="544" y="31620"/>
                  </a:cubicBezTo>
                  <a:cubicBezTo>
                    <a:pt x="544" y="31662"/>
                    <a:pt x="523" y="31682"/>
                    <a:pt x="523" y="31682"/>
                  </a:cubicBezTo>
                  <a:cubicBezTo>
                    <a:pt x="461" y="32038"/>
                    <a:pt x="419" y="32352"/>
                    <a:pt x="356" y="32603"/>
                  </a:cubicBezTo>
                  <a:cubicBezTo>
                    <a:pt x="314" y="32875"/>
                    <a:pt x="251" y="33105"/>
                    <a:pt x="230" y="33294"/>
                  </a:cubicBezTo>
                  <a:cubicBezTo>
                    <a:pt x="230" y="33314"/>
                    <a:pt x="230" y="33335"/>
                    <a:pt x="209" y="33356"/>
                  </a:cubicBezTo>
                  <a:cubicBezTo>
                    <a:pt x="209" y="33398"/>
                    <a:pt x="209" y="33398"/>
                    <a:pt x="189" y="33419"/>
                  </a:cubicBezTo>
                  <a:cubicBezTo>
                    <a:pt x="189" y="33461"/>
                    <a:pt x="147" y="33503"/>
                    <a:pt x="147" y="33524"/>
                  </a:cubicBezTo>
                  <a:cubicBezTo>
                    <a:pt x="147" y="33545"/>
                    <a:pt x="126" y="33607"/>
                    <a:pt x="126" y="33628"/>
                  </a:cubicBezTo>
                  <a:cubicBezTo>
                    <a:pt x="126" y="33649"/>
                    <a:pt x="105" y="33670"/>
                    <a:pt x="105" y="33733"/>
                  </a:cubicBezTo>
                  <a:cubicBezTo>
                    <a:pt x="105" y="33754"/>
                    <a:pt x="105" y="33754"/>
                    <a:pt x="84" y="33775"/>
                  </a:cubicBezTo>
                  <a:cubicBezTo>
                    <a:pt x="84" y="33817"/>
                    <a:pt x="84" y="33817"/>
                    <a:pt x="42" y="33838"/>
                  </a:cubicBezTo>
                  <a:cubicBezTo>
                    <a:pt x="42" y="33858"/>
                    <a:pt x="21" y="33879"/>
                    <a:pt x="21" y="33921"/>
                  </a:cubicBezTo>
                  <a:cubicBezTo>
                    <a:pt x="21" y="33963"/>
                    <a:pt x="0" y="34026"/>
                    <a:pt x="21" y="34068"/>
                  </a:cubicBezTo>
                  <a:cubicBezTo>
                    <a:pt x="42" y="34172"/>
                    <a:pt x="147" y="34256"/>
                    <a:pt x="335" y="34277"/>
                  </a:cubicBezTo>
                  <a:cubicBezTo>
                    <a:pt x="523" y="34277"/>
                    <a:pt x="816" y="34193"/>
                    <a:pt x="1046" y="33984"/>
                  </a:cubicBezTo>
                  <a:cubicBezTo>
                    <a:pt x="1297" y="33775"/>
                    <a:pt x="1507" y="33503"/>
                    <a:pt x="1674" y="33147"/>
                  </a:cubicBezTo>
                  <a:cubicBezTo>
                    <a:pt x="1821" y="32812"/>
                    <a:pt x="1967" y="32457"/>
                    <a:pt x="2009" y="32059"/>
                  </a:cubicBezTo>
                  <a:lnTo>
                    <a:pt x="2009" y="32059"/>
                  </a:lnTo>
                  <a:cubicBezTo>
                    <a:pt x="1996" y="32063"/>
                    <a:pt x="1986" y="32065"/>
                    <a:pt x="1978" y="32065"/>
                  </a:cubicBezTo>
                  <a:cubicBezTo>
                    <a:pt x="1946" y="32065"/>
                    <a:pt x="1946" y="32038"/>
                    <a:pt x="1946" y="32038"/>
                  </a:cubicBezTo>
                  <a:cubicBezTo>
                    <a:pt x="1946" y="32038"/>
                    <a:pt x="1946" y="32017"/>
                    <a:pt x="1988" y="31934"/>
                  </a:cubicBezTo>
                  <a:cubicBezTo>
                    <a:pt x="1988" y="31871"/>
                    <a:pt x="2009" y="31766"/>
                    <a:pt x="2030" y="31641"/>
                  </a:cubicBezTo>
                  <a:cubicBezTo>
                    <a:pt x="2051" y="31410"/>
                    <a:pt x="2113" y="31034"/>
                    <a:pt x="2134" y="30594"/>
                  </a:cubicBezTo>
                  <a:cubicBezTo>
                    <a:pt x="2155" y="30155"/>
                    <a:pt x="2197" y="29632"/>
                    <a:pt x="2197" y="29004"/>
                  </a:cubicBezTo>
                  <a:cubicBezTo>
                    <a:pt x="2197" y="28397"/>
                    <a:pt x="2155" y="27728"/>
                    <a:pt x="2134" y="26996"/>
                  </a:cubicBezTo>
                  <a:lnTo>
                    <a:pt x="2134" y="26724"/>
                  </a:lnTo>
                  <a:lnTo>
                    <a:pt x="2134" y="26472"/>
                  </a:lnTo>
                  <a:cubicBezTo>
                    <a:pt x="2134" y="26284"/>
                    <a:pt x="2134" y="26075"/>
                    <a:pt x="2155" y="25887"/>
                  </a:cubicBezTo>
                  <a:cubicBezTo>
                    <a:pt x="2155" y="25489"/>
                    <a:pt x="2197" y="25112"/>
                    <a:pt x="2197" y="24694"/>
                  </a:cubicBezTo>
                  <a:cubicBezTo>
                    <a:pt x="2218" y="23857"/>
                    <a:pt x="2239" y="22957"/>
                    <a:pt x="2260" y="22037"/>
                  </a:cubicBezTo>
                  <a:cubicBezTo>
                    <a:pt x="2260" y="21597"/>
                    <a:pt x="2260" y="21137"/>
                    <a:pt x="2302" y="20656"/>
                  </a:cubicBezTo>
                  <a:lnTo>
                    <a:pt x="2302" y="19944"/>
                  </a:lnTo>
                  <a:lnTo>
                    <a:pt x="2302" y="19212"/>
                  </a:lnTo>
                  <a:cubicBezTo>
                    <a:pt x="2302" y="18731"/>
                    <a:pt x="2260" y="18249"/>
                    <a:pt x="2260" y="17747"/>
                  </a:cubicBezTo>
                  <a:cubicBezTo>
                    <a:pt x="2260" y="17517"/>
                    <a:pt x="2260" y="17266"/>
                    <a:pt x="2239" y="17015"/>
                  </a:cubicBezTo>
                  <a:cubicBezTo>
                    <a:pt x="2239" y="16785"/>
                    <a:pt x="2197" y="16534"/>
                    <a:pt x="2197" y="16283"/>
                  </a:cubicBezTo>
                  <a:cubicBezTo>
                    <a:pt x="2093" y="15299"/>
                    <a:pt x="1988" y="14337"/>
                    <a:pt x="1883" y="13395"/>
                  </a:cubicBezTo>
                  <a:cubicBezTo>
                    <a:pt x="1779" y="12454"/>
                    <a:pt x="1674" y="11512"/>
                    <a:pt x="1569" y="10591"/>
                  </a:cubicBezTo>
                  <a:cubicBezTo>
                    <a:pt x="1360" y="8792"/>
                    <a:pt x="1193" y="7076"/>
                    <a:pt x="1151" y="5653"/>
                  </a:cubicBezTo>
                  <a:cubicBezTo>
                    <a:pt x="1067" y="4210"/>
                    <a:pt x="1088" y="2996"/>
                    <a:pt x="1130" y="2138"/>
                  </a:cubicBezTo>
                  <a:cubicBezTo>
                    <a:pt x="1151" y="1720"/>
                    <a:pt x="1172" y="1385"/>
                    <a:pt x="1172" y="1176"/>
                  </a:cubicBezTo>
                  <a:cubicBezTo>
                    <a:pt x="1172" y="1071"/>
                    <a:pt x="1193" y="967"/>
                    <a:pt x="1193" y="904"/>
                  </a:cubicBezTo>
                  <a:lnTo>
                    <a:pt x="1193" y="841"/>
                  </a:lnTo>
                  <a:cubicBezTo>
                    <a:pt x="1252" y="364"/>
                    <a:pt x="1161" y="1"/>
                    <a:pt x="1044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 flipH="1">
              <a:off x="5617895" y="2688773"/>
              <a:ext cx="124051" cy="335008"/>
            </a:xfrm>
            <a:custGeom>
              <a:avLst/>
              <a:gdLst/>
              <a:ahLst/>
              <a:cxnLst/>
              <a:rect l="l" t="t" r="r" b="b"/>
              <a:pathLst>
                <a:path w="3433" h="9271" extrusionOk="0">
                  <a:moveTo>
                    <a:pt x="3328" y="1"/>
                  </a:moveTo>
                  <a:cubicBezTo>
                    <a:pt x="3286" y="1"/>
                    <a:pt x="3202" y="64"/>
                    <a:pt x="3181" y="168"/>
                  </a:cubicBezTo>
                  <a:cubicBezTo>
                    <a:pt x="3181" y="168"/>
                    <a:pt x="3118" y="315"/>
                    <a:pt x="3076" y="545"/>
                  </a:cubicBezTo>
                  <a:cubicBezTo>
                    <a:pt x="2993" y="775"/>
                    <a:pt x="2888" y="1089"/>
                    <a:pt x="2721" y="1466"/>
                  </a:cubicBezTo>
                  <a:cubicBezTo>
                    <a:pt x="2574" y="1821"/>
                    <a:pt x="2386" y="2261"/>
                    <a:pt x="2177" y="2742"/>
                  </a:cubicBezTo>
                  <a:cubicBezTo>
                    <a:pt x="1967" y="3202"/>
                    <a:pt x="1737" y="3704"/>
                    <a:pt x="1507" y="4207"/>
                  </a:cubicBezTo>
                  <a:cubicBezTo>
                    <a:pt x="1256" y="4709"/>
                    <a:pt x="1068" y="5190"/>
                    <a:pt x="859" y="5692"/>
                  </a:cubicBezTo>
                  <a:cubicBezTo>
                    <a:pt x="733" y="5922"/>
                    <a:pt x="670" y="6173"/>
                    <a:pt x="587" y="6404"/>
                  </a:cubicBezTo>
                  <a:cubicBezTo>
                    <a:pt x="545" y="6508"/>
                    <a:pt x="503" y="6634"/>
                    <a:pt x="482" y="6738"/>
                  </a:cubicBezTo>
                  <a:cubicBezTo>
                    <a:pt x="461" y="6843"/>
                    <a:pt x="440" y="6948"/>
                    <a:pt x="377" y="7052"/>
                  </a:cubicBezTo>
                  <a:cubicBezTo>
                    <a:pt x="356" y="7157"/>
                    <a:pt x="335" y="7261"/>
                    <a:pt x="294" y="7345"/>
                  </a:cubicBezTo>
                  <a:cubicBezTo>
                    <a:pt x="273" y="7450"/>
                    <a:pt x="252" y="7533"/>
                    <a:pt x="210" y="7596"/>
                  </a:cubicBezTo>
                  <a:cubicBezTo>
                    <a:pt x="189" y="7764"/>
                    <a:pt x="147" y="7910"/>
                    <a:pt x="105" y="8036"/>
                  </a:cubicBezTo>
                  <a:cubicBezTo>
                    <a:pt x="63" y="8287"/>
                    <a:pt x="43" y="8433"/>
                    <a:pt x="43" y="8433"/>
                  </a:cubicBezTo>
                  <a:cubicBezTo>
                    <a:pt x="43" y="8496"/>
                    <a:pt x="1" y="8538"/>
                    <a:pt x="1" y="8601"/>
                  </a:cubicBezTo>
                  <a:lnTo>
                    <a:pt x="1" y="8747"/>
                  </a:lnTo>
                  <a:cubicBezTo>
                    <a:pt x="1" y="8852"/>
                    <a:pt x="43" y="8935"/>
                    <a:pt x="63" y="9019"/>
                  </a:cubicBezTo>
                  <a:cubicBezTo>
                    <a:pt x="105" y="9166"/>
                    <a:pt x="189" y="9249"/>
                    <a:pt x="315" y="9270"/>
                  </a:cubicBezTo>
                  <a:cubicBezTo>
                    <a:pt x="419" y="9270"/>
                    <a:pt x="524" y="9228"/>
                    <a:pt x="607" y="9082"/>
                  </a:cubicBezTo>
                  <a:cubicBezTo>
                    <a:pt x="670" y="9040"/>
                    <a:pt x="691" y="8956"/>
                    <a:pt x="712" y="8873"/>
                  </a:cubicBezTo>
                  <a:cubicBezTo>
                    <a:pt x="733" y="8831"/>
                    <a:pt x="733" y="8810"/>
                    <a:pt x="733" y="8747"/>
                  </a:cubicBezTo>
                  <a:cubicBezTo>
                    <a:pt x="796" y="8705"/>
                    <a:pt x="817" y="8642"/>
                    <a:pt x="817" y="8559"/>
                  </a:cubicBezTo>
                  <a:cubicBezTo>
                    <a:pt x="817" y="8559"/>
                    <a:pt x="859" y="8433"/>
                    <a:pt x="879" y="8203"/>
                  </a:cubicBezTo>
                  <a:cubicBezTo>
                    <a:pt x="900" y="8098"/>
                    <a:pt x="921" y="7931"/>
                    <a:pt x="963" y="7785"/>
                  </a:cubicBezTo>
                  <a:cubicBezTo>
                    <a:pt x="984" y="7701"/>
                    <a:pt x="984" y="7638"/>
                    <a:pt x="1005" y="7513"/>
                  </a:cubicBezTo>
                  <a:cubicBezTo>
                    <a:pt x="1026" y="7450"/>
                    <a:pt x="1047" y="7345"/>
                    <a:pt x="1089" y="7241"/>
                  </a:cubicBezTo>
                  <a:lnTo>
                    <a:pt x="1172" y="6927"/>
                  </a:lnTo>
                  <a:cubicBezTo>
                    <a:pt x="1193" y="6822"/>
                    <a:pt x="1214" y="6717"/>
                    <a:pt x="1277" y="6613"/>
                  </a:cubicBezTo>
                  <a:cubicBezTo>
                    <a:pt x="1319" y="6404"/>
                    <a:pt x="1423" y="6153"/>
                    <a:pt x="1507" y="5922"/>
                  </a:cubicBezTo>
                  <a:cubicBezTo>
                    <a:pt x="1654" y="5462"/>
                    <a:pt x="1863" y="4939"/>
                    <a:pt x="2051" y="4437"/>
                  </a:cubicBezTo>
                  <a:cubicBezTo>
                    <a:pt x="2260" y="3935"/>
                    <a:pt x="2449" y="3412"/>
                    <a:pt x="2637" y="2930"/>
                  </a:cubicBezTo>
                  <a:cubicBezTo>
                    <a:pt x="2804" y="2428"/>
                    <a:pt x="2972" y="1989"/>
                    <a:pt x="3076" y="1591"/>
                  </a:cubicBezTo>
                  <a:cubicBezTo>
                    <a:pt x="3202" y="1194"/>
                    <a:pt x="3286" y="859"/>
                    <a:pt x="3328" y="629"/>
                  </a:cubicBezTo>
                  <a:cubicBezTo>
                    <a:pt x="3390" y="378"/>
                    <a:pt x="3411" y="252"/>
                    <a:pt x="3411" y="252"/>
                  </a:cubicBezTo>
                  <a:cubicBezTo>
                    <a:pt x="3432" y="127"/>
                    <a:pt x="3411" y="1"/>
                    <a:pt x="3328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 flipH="1">
              <a:off x="5732840" y="2685485"/>
              <a:ext cx="108152" cy="211245"/>
            </a:xfrm>
            <a:custGeom>
              <a:avLst/>
              <a:gdLst/>
              <a:ahLst/>
              <a:cxnLst/>
              <a:rect l="l" t="t" r="r" b="b"/>
              <a:pathLst>
                <a:path w="2993" h="5846" extrusionOk="0">
                  <a:moveTo>
                    <a:pt x="120" y="1"/>
                  </a:moveTo>
                  <a:cubicBezTo>
                    <a:pt x="106" y="1"/>
                    <a:pt x="94" y="3"/>
                    <a:pt x="84" y="8"/>
                  </a:cubicBezTo>
                  <a:cubicBezTo>
                    <a:pt x="22" y="29"/>
                    <a:pt x="1" y="113"/>
                    <a:pt x="22" y="197"/>
                  </a:cubicBezTo>
                  <a:cubicBezTo>
                    <a:pt x="22" y="197"/>
                    <a:pt x="63" y="259"/>
                    <a:pt x="126" y="427"/>
                  </a:cubicBezTo>
                  <a:cubicBezTo>
                    <a:pt x="189" y="573"/>
                    <a:pt x="294" y="782"/>
                    <a:pt x="398" y="1034"/>
                  </a:cubicBezTo>
                  <a:cubicBezTo>
                    <a:pt x="503" y="1264"/>
                    <a:pt x="649" y="1557"/>
                    <a:pt x="817" y="1870"/>
                  </a:cubicBezTo>
                  <a:lnTo>
                    <a:pt x="1277" y="2812"/>
                  </a:lnTo>
                  <a:cubicBezTo>
                    <a:pt x="1444" y="3126"/>
                    <a:pt x="1591" y="3461"/>
                    <a:pt x="1695" y="3754"/>
                  </a:cubicBezTo>
                  <a:cubicBezTo>
                    <a:pt x="1758" y="3900"/>
                    <a:pt x="1842" y="4026"/>
                    <a:pt x="1884" y="4193"/>
                  </a:cubicBezTo>
                  <a:cubicBezTo>
                    <a:pt x="1947" y="4319"/>
                    <a:pt x="1988" y="4444"/>
                    <a:pt x="2009" y="4591"/>
                  </a:cubicBezTo>
                  <a:cubicBezTo>
                    <a:pt x="2051" y="4716"/>
                    <a:pt x="2072" y="4821"/>
                    <a:pt x="2114" y="4925"/>
                  </a:cubicBezTo>
                  <a:cubicBezTo>
                    <a:pt x="2156" y="5030"/>
                    <a:pt x="2156" y="5114"/>
                    <a:pt x="2177" y="5176"/>
                  </a:cubicBezTo>
                  <a:cubicBezTo>
                    <a:pt x="2198" y="5260"/>
                    <a:pt x="2198" y="5323"/>
                    <a:pt x="2198" y="5344"/>
                  </a:cubicBezTo>
                  <a:lnTo>
                    <a:pt x="2198" y="5386"/>
                  </a:lnTo>
                  <a:cubicBezTo>
                    <a:pt x="2198" y="5448"/>
                    <a:pt x="2219" y="5490"/>
                    <a:pt x="2260" y="5553"/>
                  </a:cubicBezTo>
                  <a:cubicBezTo>
                    <a:pt x="2281" y="5595"/>
                    <a:pt x="2302" y="5658"/>
                    <a:pt x="2323" y="5679"/>
                  </a:cubicBezTo>
                  <a:cubicBezTo>
                    <a:pt x="2407" y="5762"/>
                    <a:pt x="2491" y="5804"/>
                    <a:pt x="2616" y="5846"/>
                  </a:cubicBezTo>
                  <a:cubicBezTo>
                    <a:pt x="2721" y="5846"/>
                    <a:pt x="2825" y="5783"/>
                    <a:pt x="2909" y="5699"/>
                  </a:cubicBezTo>
                  <a:cubicBezTo>
                    <a:pt x="2930" y="5658"/>
                    <a:pt x="2951" y="5595"/>
                    <a:pt x="2993" y="5532"/>
                  </a:cubicBezTo>
                  <a:cubicBezTo>
                    <a:pt x="2951" y="5469"/>
                    <a:pt x="2951" y="5386"/>
                    <a:pt x="2951" y="5323"/>
                  </a:cubicBezTo>
                  <a:lnTo>
                    <a:pt x="2951" y="5239"/>
                  </a:lnTo>
                  <a:cubicBezTo>
                    <a:pt x="2951" y="5176"/>
                    <a:pt x="2930" y="5135"/>
                    <a:pt x="2930" y="5030"/>
                  </a:cubicBezTo>
                  <a:cubicBezTo>
                    <a:pt x="2909" y="4946"/>
                    <a:pt x="2888" y="4842"/>
                    <a:pt x="2846" y="4716"/>
                  </a:cubicBezTo>
                  <a:cubicBezTo>
                    <a:pt x="2825" y="4611"/>
                    <a:pt x="2784" y="4486"/>
                    <a:pt x="2721" y="4339"/>
                  </a:cubicBezTo>
                  <a:cubicBezTo>
                    <a:pt x="2679" y="4214"/>
                    <a:pt x="2616" y="4067"/>
                    <a:pt x="2553" y="3921"/>
                  </a:cubicBezTo>
                  <a:cubicBezTo>
                    <a:pt x="2470" y="3775"/>
                    <a:pt x="2407" y="3607"/>
                    <a:pt x="2323" y="3482"/>
                  </a:cubicBezTo>
                  <a:cubicBezTo>
                    <a:pt x="2177" y="3168"/>
                    <a:pt x="1988" y="2854"/>
                    <a:pt x="1800" y="2540"/>
                  </a:cubicBezTo>
                  <a:cubicBezTo>
                    <a:pt x="1633" y="2226"/>
                    <a:pt x="1423" y="1912"/>
                    <a:pt x="1235" y="1619"/>
                  </a:cubicBezTo>
                  <a:cubicBezTo>
                    <a:pt x="1047" y="1347"/>
                    <a:pt x="859" y="1075"/>
                    <a:pt x="733" y="845"/>
                  </a:cubicBezTo>
                  <a:cubicBezTo>
                    <a:pt x="607" y="615"/>
                    <a:pt x="482" y="427"/>
                    <a:pt x="398" y="301"/>
                  </a:cubicBezTo>
                  <a:cubicBezTo>
                    <a:pt x="315" y="155"/>
                    <a:pt x="273" y="92"/>
                    <a:pt x="273" y="92"/>
                  </a:cubicBezTo>
                  <a:cubicBezTo>
                    <a:pt x="225" y="28"/>
                    <a:pt x="165" y="1"/>
                    <a:pt x="120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 flipH="1">
              <a:off x="5706353" y="3081812"/>
              <a:ext cx="351630" cy="324203"/>
            </a:xfrm>
            <a:custGeom>
              <a:avLst/>
              <a:gdLst/>
              <a:ahLst/>
              <a:cxnLst/>
              <a:rect l="l" t="t" r="r" b="b"/>
              <a:pathLst>
                <a:path w="9731" h="8972" extrusionOk="0">
                  <a:moveTo>
                    <a:pt x="68" y="0"/>
                  </a:moveTo>
                  <a:cubicBezTo>
                    <a:pt x="44" y="0"/>
                    <a:pt x="27" y="8"/>
                    <a:pt x="22" y="25"/>
                  </a:cubicBezTo>
                  <a:cubicBezTo>
                    <a:pt x="1" y="67"/>
                    <a:pt x="42" y="193"/>
                    <a:pt x="147" y="339"/>
                  </a:cubicBezTo>
                  <a:cubicBezTo>
                    <a:pt x="147" y="339"/>
                    <a:pt x="294" y="465"/>
                    <a:pt x="524" y="674"/>
                  </a:cubicBezTo>
                  <a:cubicBezTo>
                    <a:pt x="754" y="883"/>
                    <a:pt x="1089" y="1197"/>
                    <a:pt x="1549" y="1574"/>
                  </a:cubicBezTo>
                  <a:cubicBezTo>
                    <a:pt x="1967" y="1929"/>
                    <a:pt x="2449" y="2348"/>
                    <a:pt x="2972" y="2787"/>
                  </a:cubicBezTo>
                  <a:cubicBezTo>
                    <a:pt x="3495" y="3226"/>
                    <a:pt x="4081" y="3708"/>
                    <a:pt x="4625" y="4210"/>
                  </a:cubicBezTo>
                  <a:cubicBezTo>
                    <a:pt x="5169" y="4670"/>
                    <a:pt x="5755" y="5172"/>
                    <a:pt x="6257" y="5654"/>
                  </a:cubicBezTo>
                  <a:cubicBezTo>
                    <a:pt x="6508" y="5884"/>
                    <a:pt x="6738" y="6093"/>
                    <a:pt x="6989" y="6323"/>
                  </a:cubicBezTo>
                  <a:cubicBezTo>
                    <a:pt x="7219" y="6532"/>
                    <a:pt x="7428" y="6742"/>
                    <a:pt x="7617" y="6930"/>
                  </a:cubicBezTo>
                  <a:cubicBezTo>
                    <a:pt x="7993" y="7328"/>
                    <a:pt x="8286" y="7641"/>
                    <a:pt x="8496" y="7872"/>
                  </a:cubicBezTo>
                  <a:cubicBezTo>
                    <a:pt x="8705" y="8102"/>
                    <a:pt x="8789" y="8227"/>
                    <a:pt x="8789" y="8227"/>
                  </a:cubicBezTo>
                  <a:cubicBezTo>
                    <a:pt x="8935" y="8436"/>
                    <a:pt x="9081" y="8604"/>
                    <a:pt x="9144" y="8708"/>
                  </a:cubicBezTo>
                  <a:lnTo>
                    <a:pt x="9249" y="8813"/>
                  </a:lnTo>
                  <a:cubicBezTo>
                    <a:pt x="9291" y="8855"/>
                    <a:pt x="9312" y="8918"/>
                    <a:pt x="9353" y="8939"/>
                  </a:cubicBezTo>
                  <a:cubicBezTo>
                    <a:pt x="9392" y="8951"/>
                    <a:pt x="9422" y="8972"/>
                    <a:pt x="9459" y="8972"/>
                  </a:cubicBezTo>
                  <a:cubicBezTo>
                    <a:pt x="9483" y="8972"/>
                    <a:pt x="9509" y="8963"/>
                    <a:pt x="9542" y="8939"/>
                  </a:cubicBezTo>
                  <a:cubicBezTo>
                    <a:pt x="9625" y="8897"/>
                    <a:pt x="9709" y="8792"/>
                    <a:pt x="9709" y="8625"/>
                  </a:cubicBezTo>
                  <a:cubicBezTo>
                    <a:pt x="9730" y="8499"/>
                    <a:pt x="9709" y="8332"/>
                    <a:pt x="9646" y="8206"/>
                  </a:cubicBezTo>
                  <a:cubicBezTo>
                    <a:pt x="9646" y="8081"/>
                    <a:pt x="9605" y="7955"/>
                    <a:pt x="9479" y="7788"/>
                  </a:cubicBezTo>
                  <a:cubicBezTo>
                    <a:pt x="9479" y="7788"/>
                    <a:pt x="9374" y="7641"/>
                    <a:pt x="9144" y="7369"/>
                  </a:cubicBezTo>
                  <a:cubicBezTo>
                    <a:pt x="8935" y="7118"/>
                    <a:pt x="8600" y="6763"/>
                    <a:pt x="8182" y="6386"/>
                  </a:cubicBezTo>
                  <a:cubicBezTo>
                    <a:pt x="7972" y="6198"/>
                    <a:pt x="7763" y="5988"/>
                    <a:pt x="7512" y="5779"/>
                  </a:cubicBezTo>
                  <a:cubicBezTo>
                    <a:pt x="7261" y="5570"/>
                    <a:pt x="7010" y="5340"/>
                    <a:pt x="6738" y="5131"/>
                  </a:cubicBezTo>
                  <a:cubicBezTo>
                    <a:pt x="6215" y="4670"/>
                    <a:pt x="5650" y="4210"/>
                    <a:pt x="5043" y="3729"/>
                  </a:cubicBezTo>
                  <a:cubicBezTo>
                    <a:pt x="4457" y="3268"/>
                    <a:pt x="3871" y="2808"/>
                    <a:pt x="3327" y="2390"/>
                  </a:cubicBezTo>
                  <a:cubicBezTo>
                    <a:pt x="2763" y="1992"/>
                    <a:pt x="2239" y="1594"/>
                    <a:pt x="1800" y="1239"/>
                  </a:cubicBezTo>
                  <a:cubicBezTo>
                    <a:pt x="1361" y="904"/>
                    <a:pt x="984" y="653"/>
                    <a:pt x="733" y="444"/>
                  </a:cubicBezTo>
                  <a:lnTo>
                    <a:pt x="335" y="130"/>
                  </a:lnTo>
                  <a:cubicBezTo>
                    <a:pt x="244" y="54"/>
                    <a:pt x="131" y="0"/>
                    <a:pt x="68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 flipH="1">
              <a:off x="5471223" y="3033572"/>
              <a:ext cx="238202" cy="242213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298" y="147"/>
                  </a:cubicBezTo>
                  <a:lnTo>
                    <a:pt x="6152" y="460"/>
                  </a:lnTo>
                  <a:cubicBezTo>
                    <a:pt x="6089" y="565"/>
                    <a:pt x="6026" y="670"/>
                    <a:pt x="5943" y="816"/>
                  </a:cubicBezTo>
                  <a:cubicBezTo>
                    <a:pt x="5880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61" y="1486"/>
                  </a:cubicBezTo>
                  <a:cubicBezTo>
                    <a:pt x="5420" y="1569"/>
                    <a:pt x="5336" y="1653"/>
                    <a:pt x="5252" y="1716"/>
                  </a:cubicBezTo>
                  <a:cubicBezTo>
                    <a:pt x="5189" y="1800"/>
                    <a:pt x="5127" y="1904"/>
                    <a:pt x="5043" y="1988"/>
                  </a:cubicBezTo>
                  <a:cubicBezTo>
                    <a:pt x="4959" y="2072"/>
                    <a:pt x="4897" y="2134"/>
                    <a:pt x="4813" y="2239"/>
                  </a:cubicBezTo>
                  <a:cubicBezTo>
                    <a:pt x="4729" y="2323"/>
                    <a:pt x="4625" y="2406"/>
                    <a:pt x="4541" y="2511"/>
                  </a:cubicBezTo>
                  <a:cubicBezTo>
                    <a:pt x="4436" y="2595"/>
                    <a:pt x="4373" y="2657"/>
                    <a:pt x="4269" y="2762"/>
                  </a:cubicBezTo>
                  <a:cubicBezTo>
                    <a:pt x="4080" y="2929"/>
                    <a:pt x="3871" y="3076"/>
                    <a:pt x="3662" y="3243"/>
                  </a:cubicBezTo>
                  <a:cubicBezTo>
                    <a:pt x="3244" y="3557"/>
                    <a:pt x="2825" y="3850"/>
                    <a:pt x="2428" y="4122"/>
                  </a:cubicBezTo>
                  <a:cubicBezTo>
                    <a:pt x="2218" y="4269"/>
                    <a:pt x="2051" y="4415"/>
                    <a:pt x="1863" y="4541"/>
                  </a:cubicBezTo>
                  <a:cubicBezTo>
                    <a:pt x="1758" y="4624"/>
                    <a:pt x="1674" y="4687"/>
                    <a:pt x="1591" y="4750"/>
                  </a:cubicBezTo>
                  <a:cubicBezTo>
                    <a:pt x="1528" y="4833"/>
                    <a:pt x="1444" y="4896"/>
                    <a:pt x="1360" y="4938"/>
                  </a:cubicBezTo>
                  <a:cubicBezTo>
                    <a:pt x="1277" y="5001"/>
                    <a:pt x="1214" y="5064"/>
                    <a:pt x="1130" y="5126"/>
                  </a:cubicBezTo>
                  <a:cubicBezTo>
                    <a:pt x="1047" y="5168"/>
                    <a:pt x="1005" y="5231"/>
                    <a:pt x="921" y="5273"/>
                  </a:cubicBezTo>
                  <a:cubicBezTo>
                    <a:pt x="775" y="5378"/>
                    <a:pt x="670" y="5461"/>
                    <a:pt x="607" y="5566"/>
                  </a:cubicBezTo>
                  <a:cubicBezTo>
                    <a:pt x="419" y="5733"/>
                    <a:pt x="335" y="5838"/>
                    <a:pt x="335" y="5838"/>
                  </a:cubicBezTo>
                  <a:lnTo>
                    <a:pt x="231" y="5942"/>
                  </a:lnTo>
                  <a:cubicBezTo>
                    <a:pt x="210" y="5984"/>
                    <a:pt x="189" y="6005"/>
                    <a:pt x="147" y="6068"/>
                  </a:cubicBezTo>
                  <a:cubicBezTo>
                    <a:pt x="105" y="6152"/>
                    <a:pt x="84" y="6214"/>
                    <a:pt x="42" y="6298"/>
                  </a:cubicBezTo>
                  <a:cubicBezTo>
                    <a:pt x="0" y="6466"/>
                    <a:pt x="21" y="6570"/>
                    <a:pt x="105" y="6633"/>
                  </a:cubicBezTo>
                  <a:cubicBezTo>
                    <a:pt x="154" y="6682"/>
                    <a:pt x="217" y="6702"/>
                    <a:pt x="287" y="6702"/>
                  </a:cubicBezTo>
                  <a:cubicBezTo>
                    <a:pt x="336" y="6702"/>
                    <a:pt x="388" y="6692"/>
                    <a:pt x="440" y="6675"/>
                  </a:cubicBezTo>
                  <a:cubicBezTo>
                    <a:pt x="523" y="6633"/>
                    <a:pt x="565" y="6612"/>
                    <a:pt x="649" y="6570"/>
                  </a:cubicBezTo>
                  <a:cubicBezTo>
                    <a:pt x="691" y="6570"/>
                    <a:pt x="754" y="6486"/>
                    <a:pt x="837" y="6403"/>
                  </a:cubicBezTo>
                  <a:cubicBezTo>
                    <a:pt x="837" y="6403"/>
                    <a:pt x="921" y="6319"/>
                    <a:pt x="1109" y="6173"/>
                  </a:cubicBezTo>
                  <a:cubicBezTo>
                    <a:pt x="1172" y="6089"/>
                    <a:pt x="1277" y="6005"/>
                    <a:pt x="1381" y="5901"/>
                  </a:cubicBezTo>
                  <a:cubicBezTo>
                    <a:pt x="1444" y="5859"/>
                    <a:pt x="1528" y="5796"/>
                    <a:pt x="1570" y="5754"/>
                  </a:cubicBezTo>
                  <a:cubicBezTo>
                    <a:pt x="1653" y="5691"/>
                    <a:pt x="1695" y="5650"/>
                    <a:pt x="1779" y="5566"/>
                  </a:cubicBezTo>
                  <a:cubicBezTo>
                    <a:pt x="1863" y="5524"/>
                    <a:pt x="1925" y="5440"/>
                    <a:pt x="2009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48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18" y="3745"/>
                  </a:cubicBezTo>
                  <a:cubicBezTo>
                    <a:pt x="4248" y="3557"/>
                    <a:pt x="4415" y="3369"/>
                    <a:pt x="4625" y="3181"/>
                  </a:cubicBezTo>
                  <a:cubicBezTo>
                    <a:pt x="4729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52" y="2511"/>
                    <a:pt x="5336" y="2427"/>
                    <a:pt x="5420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3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05" y="1402"/>
                    <a:pt x="6068" y="1297"/>
                    <a:pt x="6110" y="1235"/>
                  </a:cubicBezTo>
                  <a:cubicBezTo>
                    <a:pt x="6173" y="1151"/>
                    <a:pt x="6194" y="1067"/>
                    <a:pt x="6236" y="984"/>
                  </a:cubicBezTo>
                  <a:cubicBezTo>
                    <a:pt x="6298" y="837"/>
                    <a:pt x="6361" y="712"/>
                    <a:pt x="6403" y="607"/>
                  </a:cubicBezTo>
                  <a:cubicBezTo>
                    <a:pt x="6487" y="398"/>
                    <a:pt x="6529" y="251"/>
                    <a:pt x="652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 flipH="1">
              <a:off x="5822057" y="3151011"/>
              <a:ext cx="272964" cy="132579"/>
            </a:xfrm>
            <a:custGeom>
              <a:avLst/>
              <a:gdLst/>
              <a:ahLst/>
              <a:cxnLst/>
              <a:rect l="l" t="t" r="r" b="b"/>
              <a:pathLst>
                <a:path w="7554" h="3669" extrusionOk="0">
                  <a:moveTo>
                    <a:pt x="47" y="0"/>
                  </a:moveTo>
                  <a:cubicBezTo>
                    <a:pt x="18" y="0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40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23" y="1144"/>
                  </a:cubicBezTo>
                  <a:cubicBezTo>
                    <a:pt x="2741" y="1291"/>
                    <a:pt x="3160" y="1479"/>
                    <a:pt x="3620" y="1667"/>
                  </a:cubicBezTo>
                  <a:cubicBezTo>
                    <a:pt x="4060" y="1855"/>
                    <a:pt x="4478" y="2023"/>
                    <a:pt x="4876" y="2211"/>
                  </a:cubicBezTo>
                  <a:cubicBezTo>
                    <a:pt x="5085" y="2316"/>
                    <a:pt x="5252" y="2400"/>
                    <a:pt x="5440" y="2504"/>
                  </a:cubicBezTo>
                  <a:cubicBezTo>
                    <a:pt x="5629" y="2588"/>
                    <a:pt x="5775" y="2692"/>
                    <a:pt x="5943" y="2755"/>
                  </a:cubicBezTo>
                  <a:cubicBezTo>
                    <a:pt x="6257" y="2923"/>
                    <a:pt x="6487" y="3069"/>
                    <a:pt x="6654" y="3216"/>
                  </a:cubicBezTo>
                  <a:cubicBezTo>
                    <a:pt x="6801" y="3320"/>
                    <a:pt x="6905" y="3383"/>
                    <a:pt x="6905" y="3383"/>
                  </a:cubicBezTo>
                  <a:cubicBezTo>
                    <a:pt x="7073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54" y="3592"/>
                    <a:pt x="7554" y="3529"/>
                    <a:pt x="7491" y="3446"/>
                  </a:cubicBezTo>
                  <a:cubicBezTo>
                    <a:pt x="7449" y="3383"/>
                    <a:pt x="7407" y="3341"/>
                    <a:pt x="7345" y="3278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64"/>
                    <a:pt x="6863" y="2860"/>
                  </a:cubicBezTo>
                  <a:cubicBezTo>
                    <a:pt x="6675" y="2755"/>
                    <a:pt x="6403" y="2609"/>
                    <a:pt x="6089" y="2420"/>
                  </a:cubicBezTo>
                  <a:cubicBezTo>
                    <a:pt x="5943" y="2337"/>
                    <a:pt x="5754" y="2232"/>
                    <a:pt x="5566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04" y="1374"/>
                  </a:cubicBezTo>
                  <a:cubicBezTo>
                    <a:pt x="3264" y="1228"/>
                    <a:pt x="2825" y="1060"/>
                    <a:pt x="2407" y="914"/>
                  </a:cubicBezTo>
                  <a:cubicBezTo>
                    <a:pt x="1988" y="747"/>
                    <a:pt x="1591" y="621"/>
                    <a:pt x="1277" y="495"/>
                  </a:cubicBezTo>
                  <a:cubicBezTo>
                    <a:pt x="942" y="349"/>
                    <a:pt x="691" y="244"/>
                    <a:pt x="503" y="182"/>
                  </a:cubicBezTo>
                  <a:cubicBezTo>
                    <a:pt x="314" y="98"/>
                    <a:pt x="210" y="35"/>
                    <a:pt x="210" y="35"/>
                  </a:cubicBezTo>
                  <a:cubicBezTo>
                    <a:pt x="148" y="11"/>
                    <a:pt x="87" y="0"/>
                    <a:pt x="4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 flipH="1">
              <a:off x="5896423" y="3022985"/>
              <a:ext cx="65549" cy="187721"/>
            </a:xfrm>
            <a:custGeom>
              <a:avLst/>
              <a:gdLst/>
              <a:ahLst/>
              <a:cxnLst/>
              <a:rect l="l" t="t" r="r" b="b"/>
              <a:pathLst>
                <a:path w="1814" h="5195" extrusionOk="0">
                  <a:moveTo>
                    <a:pt x="64" y="0"/>
                  </a:moveTo>
                  <a:cubicBezTo>
                    <a:pt x="43" y="0"/>
                    <a:pt x="1" y="84"/>
                    <a:pt x="1" y="126"/>
                  </a:cubicBezTo>
                  <a:cubicBezTo>
                    <a:pt x="1" y="126"/>
                    <a:pt x="1" y="209"/>
                    <a:pt x="43" y="335"/>
                  </a:cubicBezTo>
                  <a:cubicBezTo>
                    <a:pt x="64" y="481"/>
                    <a:pt x="64" y="691"/>
                    <a:pt x="85" y="921"/>
                  </a:cubicBezTo>
                  <a:cubicBezTo>
                    <a:pt x="106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8" y="2469"/>
                    <a:pt x="398" y="2595"/>
                  </a:cubicBezTo>
                  <a:cubicBezTo>
                    <a:pt x="419" y="2741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74"/>
                  </a:cubicBezTo>
                  <a:lnTo>
                    <a:pt x="817" y="3871"/>
                  </a:lnTo>
                  <a:cubicBezTo>
                    <a:pt x="838" y="3913"/>
                    <a:pt x="880" y="3997"/>
                    <a:pt x="901" y="4059"/>
                  </a:cubicBezTo>
                  <a:lnTo>
                    <a:pt x="984" y="4206"/>
                  </a:lnTo>
                  <a:cubicBezTo>
                    <a:pt x="1089" y="4415"/>
                    <a:pt x="1152" y="4603"/>
                    <a:pt x="1235" y="4729"/>
                  </a:cubicBezTo>
                  <a:cubicBezTo>
                    <a:pt x="1319" y="4854"/>
                    <a:pt x="1340" y="4917"/>
                    <a:pt x="1340" y="4917"/>
                  </a:cubicBezTo>
                  <a:cubicBezTo>
                    <a:pt x="1439" y="5082"/>
                    <a:pt x="1563" y="5195"/>
                    <a:pt x="1663" y="5195"/>
                  </a:cubicBezTo>
                  <a:cubicBezTo>
                    <a:pt x="1690" y="5195"/>
                    <a:pt x="1715" y="5186"/>
                    <a:pt x="1738" y="5168"/>
                  </a:cubicBezTo>
                  <a:cubicBezTo>
                    <a:pt x="1745" y="5172"/>
                    <a:pt x="1751" y="5174"/>
                    <a:pt x="1757" y="5174"/>
                  </a:cubicBezTo>
                  <a:cubicBezTo>
                    <a:pt x="1813" y="5174"/>
                    <a:pt x="1770" y="4983"/>
                    <a:pt x="1675" y="4792"/>
                  </a:cubicBezTo>
                  <a:cubicBezTo>
                    <a:pt x="1675" y="4792"/>
                    <a:pt x="1633" y="4729"/>
                    <a:pt x="1570" y="4603"/>
                  </a:cubicBezTo>
                  <a:cubicBezTo>
                    <a:pt x="1507" y="4499"/>
                    <a:pt x="1424" y="4310"/>
                    <a:pt x="1319" y="4101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6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64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5"/>
                    <a:pt x="608" y="2260"/>
                    <a:pt x="566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8" y="1381"/>
                    <a:pt x="315" y="1130"/>
                    <a:pt x="273" y="900"/>
                  </a:cubicBezTo>
                  <a:cubicBezTo>
                    <a:pt x="210" y="649"/>
                    <a:pt x="189" y="481"/>
                    <a:pt x="168" y="335"/>
                  </a:cubicBezTo>
                  <a:cubicBezTo>
                    <a:pt x="147" y="209"/>
                    <a:pt x="147" y="126"/>
                    <a:pt x="147" y="126"/>
                  </a:cubicBezTo>
                  <a:cubicBezTo>
                    <a:pt x="106" y="63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 flipH="1">
              <a:off x="5534749" y="2994583"/>
              <a:ext cx="65043" cy="193539"/>
            </a:xfrm>
            <a:custGeom>
              <a:avLst/>
              <a:gdLst/>
              <a:ahLst/>
              <a:cxnLst/>
              <a:rect l="l" t="t" r="r" b="b"/>
              <a:pathLst>
                <a:path w="1800" h="5356" extrusionOk="0">
                  <a:moveTo>
                    <a:pt x="1769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695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591" y="682"/>
                    <a:pt x="1570" y="912"/>
                  </a:cubicBezTo>
                  <a:cubicBezTo>
                    <a:pt x="1549" y="1163"/>
                    <a:pt x="1486" y="1435"/>
                    <a:pt x="1444" y="1728"/>
                  </a:cubicBezTo>
                  <a:cubicBezTo>
                    <a:pt x="1381" y="2021"/>
                    <a:pt x="1298" y="2335"/>
                    <a:pt x="1235" y="2648"/>
                  </a:cubicBezTo>
                  <a:cubicBezTo>
                    <a:pt x="1151" y="2962"/>
                    <a:pt x="1067" y="3276"/>
                    <a:pt x="963" y="3527"/>
                  </a:cubicBezTo>
                  <a:lnTo>
                    <a:pt x="816" y="3925"/>
                  </a:lnTo>
                  <a:cubicBezTo>
                    <a:pt x="754" y="4050"/>
                    <a:pt x="712" y="4155"/>
                    <a:pt x="649" y="4260"/>
                  </a:cubicBezTo>
                  <a:cubicBezTo>
                    <a:pt x="544" y="4469"/>
                    <a:pt x="440" y="4636"/>
                    <a:pt x="356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10" y="4950"/>
                    <a:pt x="147" y="4971"/>
                    <a:pt x="126" y="4992"/>
                  </a:cubicBezTo>
                  <a:cubicBezTo>
                    <a:pt x="105" y="5034"/>
                    <a:pt x="84" y="5076"/>
                    <a:pt x="42" y="5096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37" y="5332"/>
                    <a:pt x="76" y="5355"/>
                    <a:pt x="139" y="5355"/>
                  </a:cubicBezTo>
                  <a:cubicBezTo>
                    <a:pt x="160" y="5355"/>
                    <a:pt x="183" y="5353"/>
                    <a:pt x="210" y="5348"/>
                  </a:cubicBezTo>
                  <a:cubicBezTo>
                    <a:pt x="251" y="5348"/>
                    <a:pt x="314" y="5306"/>
                    <a:pt x="356" y="5285"/>
                  </a:cubicBezTo>
                  <a:cubicBezTo>
                    <a:pt x="419" y="5285"/>
                    <a:pt x="461" y="5264"/>
                    <a:pt x="523" y="5180"/>
                  </a:cubicBezTo>
                  <a:cubicBezTo>
                    <a:pt x="523" y="5180"/>
                    <a:pt x="586" y="5138"/>
                    <a:pt x="691" y="4992"/>
                  </a:cubicBezTo>
                  <a:cubicBezTo>
                    <a:pt x="754" y="4866"/>
                    <a:pt x="900" y="4678"/>
                    <a:pt x="984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193" y="3946"/>
                    <a:pt x="1256" y="3799"/>
                    <a:pt x="1277" y="3674"/>
                  </a:cubicBezTo>
                  <a:cubicBezTo>
                    <a:pt x="1360" y="3381"/>
                    <a:pt x="1444" y="3067"/>
                    <a:pt x="1507" y="2732"/>
                  </a:cubicBezTo>
                  <a:cubicBezTo>
                    <a:pt x="1570" y="2418"/>
                    <a:pt x="1632" y="2063"/>
                    <a:pt x="1674" y="1791"/>
                  </a:cubicBezTo>
                  <a:cubicBezTo>
                    <a:pt x="1716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00" y="368"/>
                  </a:cubicBezTo>
                  <a:lnTo>
                    <a:pt x="1800" y="138"/>
                  </a:lnTo>
                  <a:cubicBezTo>
                    <a:pt x="1800" y="69"/>
                    <a:pt x="1786" y="1"/>
                    <a:pt x="1769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 flipH="1">
              <a:off x="5676108" y="3734445"/>
              <a:ext cx="269965" cy="134603"/>
            </a:xfrm>
            <a:custGeom>
              <a:avLst/>
              <a:gdLst/>
              <a:ahLst/>
              <a:cxnLst/>
              <a:rect l="l" t="t" r="r" b="b"/>
              <a:pathLst>
                <a:path w="7471" h="3725" extrusionOk="0">
                  <a:moveTo>
                    <a:pt x="3746" y="0"/>
                  </a:moveTo>
                  <a:cubicBezTo>
                    <a:pt x="1695" y="0"/>
                    <a:pt x="21" y="1674"/>
                    <a:pt x="0" y="3725"/>
                  </a:cubicBezTo>
                  <a:lnTo>
                    <a:pt x="7470" y="3725"/>
                  </a:lnTo>
                  <a:cubicBezTo>
                    <a:pt x="7470" y="1674"/>
                    <a:pt x="5817" y="0"/>
                    <a:pt x="3746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5850784" y="3775277"/>
              <a:ext cx="188299" cy="94529"/>
            </a:xfrm>
            <a:custGeom>
              <a:avLst/>
              <a:gdLst/>
              <a:ahLst/>
              <a:cxnLst/>
              <a:rect l="l" t="t" r="r" b="b"/>
              <a:pathLst>
                <a:path w="5211" h="2616" extrusionOk="0">
                  <a:moveTo>
                    <a:pt x="2595" y="0"/>
                  </a:moveTo>
                  <a:cubicBezTo>
                    <a:pt x="1151" y="0"/>
                    <a:pt x="1" y="1151"/>
                    <a:pt x="1" y="2616"/>
                  </a:cubicBezTo>
                  <a:lnTo>
                    <a:pt x="5211" y="2616"/>
                  </a:lnTo>
                  <a:cubicBezTo>
                    <a:pt x="5211" y="1172"/>
                    <a:pt x="4018" y="0"/>
                    <a:pt x="2595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 flipH="1">
              <a:off x="5534749" y="3820626"/>
              <a:ext cx="96047" cy="48421"/>
            </a:xfrm>
            <a:custGeom>
              <a:avLst/>
              <a:gdLst/>
              <a:ahLst/>
              <a:cxnLst/>
              <a:rect l="l" t="t" r="r" b="b"/>
              <a:pathLst>
                <a:path w="2658" h="1340" extrusionOk="0">
                  <a:moveTo>
                    <a:pt x="1319" y="1"/>
                  </a:moveTo>
                  <a:cubicBezTo>
                    <a:pt x="607" y="1"/>
                    <a:pt x="0" y="607"/>
                    <a:pt x="0" y="1340"/>
                  </a:cubicBezTo>
                  <a:lnTo>
                    <a:pt x="2658" y="1340"/>
                  </a:lnTo>
                  <a:cubicBezTo>
                    <a:pt x="2658" y="607"/>
                    <a:pt x="2072" y="1"/>
                    <a:pt x="1319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 flipH="1">
              <a:off x="4576052" y="3537871"/>
              <a:ext cx="662355" cy="331177"/>
            </a:xfrm>
            <a:custGeom>
              <a:avLst/>
              <a:gdLst/>
              <a:ahLst/>
              <a:cxnLst/>
              <a:rect l="l" t="t" r="r" b="b"/>
              <a:pathLst>
                <a:path w="18330" h="9165" extrusionOk="0">
                  <a:moveTo>
                    <a:pt x="9165" y="0"/>
                  </a:moveTo>
                  <a:cubicBezTo>
                    <a:pt x="4102" y="0"/>
                    <a:pt x="1" y="4122"/>
                    <a:pt x="22" y="9165"/>
                  </a:cubicBezTo>
                  <a:lnTo>
                    <a:pt x="18330" y="9165"/>
                  </a:lnTo>
                  <a:cubicBezTo>
                    <a:pt x="18330" y="4122"/>
                    <a:pt x="14229" y="0"/>
                    <a:pt x="9165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 flipH="1">
              <a:off x="5006998" y="3637675"/>
              <a:ext cx="463504" cy="231372"/>
            </a:xfrm>
            <a:custGeom>
              <a:avLst/>
              <a:gdLst/>
              <a:ahLst/>
              <a:cxnLst/>
              <a:rect l="l" t="t" r="r" b="b"/>
              <a:pathLst>
                <a:path w="12827" h="6403" extrusionOk="0">
                  <a:moveTo>
                    <a:pt x="6424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24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 flipH="1">
              <a:off x="6180443" y="3457182"/>
              <a:ext cx="345559" cy="383139"/>
            </a:xfrm>
            <a:custGeom>
              <a:avLst/>
              <a:gdLst/>
              <a:ahLst/>
              <a:cxnLst/>
              <a:rect l="l" t="t" r="r" b="b"/>
              <a:pathLst>
                <a:path w="9563" h="10603" extrusionOk="0">
                  <a:moveTo>
                    <a:pt x="8686" y="1"/>
                  </a:moveTo>
                  <a:cubicBezTo>
                    <a:pt x="8311" y="1"/>
                    <a:pt x="7830" y="66"/>
                    <a:pt x="7324" y="245"/>
                  </a:cubicBezTo>
                  <a:cubicBezTo>
                    <a:pt x="6676" y="497"/>
                    <a:pt x="5964" y="873"/>
                    <a:pt x="5253" y="1396"/>
                  </a:cubicBezTo>
                  <a:cubicBezTo>
                    <a:pt x="4583" y="1919"/>
                    <a:pt x="3893" y="2547"/>
                    <a:pt x="3265" y="3238"/>
                  </a:cubicBezTo>
                  <a:cubicBezTo>
                    <a:pt x="2010" y="4618"/>
                    <a:pt x="1005" y="6188"/>
                    <a:pt x="440" y="7631"/>
                  </a:cubicBezTo>
                  <a:cubicBezTo>
                    <a:pt x="147" y="8364"/>
                    <a:pt x="22" y="9075"/>
                    <a:pt x="1" y="9640"/>
                  </a:cubicBezTo>
                  <a:cubicBezTo>
                    <a:pt x="1" y="9933"/>
                    <a:pt x="22" y="10163"/>
                    <a:pt x="43" y="10352"/>
                  </a:cubicBezTo>
                  <a:cubicBezTo>
                    <a:pt x="85" y="10498"/>
                    <a:pt x="105" y="10603"/>
                    <a:pt x="105" y="10603"/>
                  </a:cubicBezTo>
                  <a:lnTo>
                    <a:pt x="3286" y="9640"/>
                  </a:lnTo>
                  <a:lnTo>
                    <a:pt x="3265" y="9619"/>
                  </a:lnTo>
                  <a:cubicBezTo>
                    <a:pt x="3244" y="9577"/>
                    <a:pt x="3223" y="9536"/>
                    <a:pt x="3181" y="9452"/>
                  </a:cubicBezTo>
                  <a:cubicBezTo>
                    <a:pt x="3139" y="9284"/>
                    <a:pt x="3077" y="8908"/>
                    <a:pt x="3160" y="8364"/>
                  </a:cubicBezTo>
                  <a:cubicBezTo>
                    <a:pt x="3244" y="7841"/>
                    <a:pt x="3391" y="7150"/>
                    <a:pt x="3663" y="6439"/>
                  </a:cubicBezTo>
                  <a:cubicBezTo>
                    <a:pt x="3893" y="5748"/>
                    <a:pt x="4269" y="5016"/>
                    <a:pt x="4646" y="4284"/>
                  </a:cubicBezTo>
                  <a:cubicBezTo>
                    <a:pt x="5064" y="3572"/>
                    <a:pt x="5546" y="2903"/>
                    <a:pt x="6048" y="2296"/>
                  </a:cubicBezTo>
                  <a:cubicBezTo>
                    <a:pt x="6529" y="1710"/>
                    <a:pt x="7052" y="1208"/>
                    <a:pt x="7575" y="873"/>
                  </a:cubicBezTo>
                  <a:cubicBezTo>
                    <a:pt x="8077" y="559"/>
                    <a:pt x="8580" y="413"/>
                    <a:pt x="8935" y="350"/>
                  </a:cubicBezTo>
                  <a:cubicBezTo>
                    <a:pt x="9019" y="329"/>
                    <a:pt x="9103" y="329"/>
                    <a:pt x="9186" y="329"/>
                  </a:cubicBezTo>
                  <a:lnTo>
                    <a:pt x="9521" y="329"/>
                  </a:lnTo>
                  <a:lnTo>
                    <a:pt x="9563" y="141"/>
                  </a:lnTo>
                  <a:cubicBezTo>
                    <a:pt x="9563" y="141"/>
                    <a:pt x="9521" y="120"/>
                    <a:pt x="9417" y="99"/>
                  </a:cubicBezTo>
                  <a:cubicBezTo>
                    <a:pt x="9354" y="99"/>
                    <a:pt x="9312" y="78"/>
                    <a:pt x="9228" y="36"/>
                  </a:cubicBezTo>
                  <a:cubicBezTo>
                    <a:pt x="9165" y="36"/>
                    <a:pt x="9082" y="36"/>
                    <a:pt x="8977" y="15"/>
                  </a:cubicBezTo>
                  <a:cubicBezTo>
                    <a:pt x="8890" y="6"/>
                    <a:pt x="8792" y="1"/>
                    <a:pt x="8686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 flipH="1">
              <a:off x="5983073" y="3565659"/>
              <a:ext cx="524030" cy="251427"/>
            </a:xfrm>
            <a:custGeom>
              <a:avLst/>
              <a:gdLst/>
              <a:ahLst/>
              <a:cxnLst/>
              <a:rect l="l" t="t" r="r" b="b"/>
              <a:pathLst>
                <a:path w="14502" h="6958" extrusionOk="0">
                  <a:moveTo>
                    <a:pt x="3306" y="6866"/>
                  </a:moveTo>
                  <a:lnTo>
                    <a:pt x="3306" y="6866"/>
                  </a:lnTo>
                  <a:cubicBezTo>
                    <a:pt x="3307" y="6866"/>
                    <a:pt x="3307" y="6868"/>
                    <a:pt x="3307" y="6868"/>
                  </a:cubicBezTo>
                  <a:lnTo>
                    <a:pt x="3328" y="6868"/>
                  </a:lnTo>
                  <a:lnTo>
                    <a:pt x="3306" y="6866"/>
                  </a:lnTo>
                  <a:close/>
                  <a:moveTo>
                    <a:pt x="11722" y="0"/>
                  </a:moveTo>
                  <a:cubicBezTo>
                    <a:pt x="10306" y="0"/>
                    <a:pt x="8503" y="216"/>
                    <a:pt x="6717" y="696"/>
                  </a:cubicBezTo>
                  <a:lnTo>
                    <a:pt x="6550" y="759"/>
                  </a:lnTo>
                  <a:lnTo>
                    <a:pt x="6466" y="780"/>
                  </a:lnTo>
                  <a:lnTo>
                    <a:pt x="6362" y="800"/>
                  </a:lnTo>
                  <a:cubicBezTo>
                    <a:pt x="6173" y="884"/>
                    <a:pt x="6048" y="968"/>
                    <a:pt x="5922" y="1010"/>
                  </a:cubicBezTo>
                  <a:cubicBezTo>
                    <a:pt x="5650" y="1156"/>
                    <a:pt x="5420" y="1282"/>
                    <a:pt x="5211" y="1407"/>
                  </a:cubicBezTo>
                  <a:cubicBezTo>
                    <a:pt x="4772" y="1679"/>
                    <a:pt x="4374" y="1951"/>
                    <a:pt x="3976" y="2223"/>
                  </a:cubicBezTo>
                  <a:cubicBezTo>
                    <a:pt x="3223" y="2767"/>
                    <a:pt x="2533" y="3290"/>
                    <a:pt x="1947" y="3793"/>
                  </a:cubicBezTo>
                  <a:cubicBezTo>
                    <a:pt x="1340" y="4295"/>
                    <a:pt x="859" y="4734"/>
                    <a:pt x="482" y="5278"/>
                  </a:cubicBezTo>
                  <a:cubicBezTo>
                    <a:pt x="378" y="5445"/>
                    <a:pt x="273" y="5571"/>
                    <a:pt x="189" y="5801"/>
                  </a:cubicBezTo>
                  <a:cubicBezTo>
                    <a:pt x="127" y="5906"/>
                    <a:pt x="127" y="5969"/>
                    <a:pt x="106" y="6031"/>
                  </a:cubicBezTo>
                  <a:cubicBezTo>
                    <a:pt x="85" y="6115"/>
                    <a:pt x="64" y="6178"/>
                    <a:pt x="64" y="6220"/>
                  </a:cubicBezTo>
                  <a:cubicBezTo>
                    <a:pt x="22" y="6387"/>
                    <a:pt x="1" y="6450"/>
                    <a:pt x="1" y="6450"/>
                  </a:cubicBezTo>
                  <a:lnTo>
                    <a:pt x="2939" y="6819"/>
                  </a:lnTo>
                  <a:lnTo>
                    <a:pt x="2939" y="6819"/>
                  </a:lnTo>
                  <a:cubicBezTo>
                    <a:pt x="2950" y="6827"/>
                    <a:pt x="2958" y="6832"/>
                    <a:pt x="2952" y="6832"/>
                  </a:cubicBezTo>
                  <a:cubicBezTo>
                    <a:pt x="2949" y="6832"/>
                    <a:pt x="2943" y="6831"/>
                    <a:pt x="2930" y="6826"/>
                  </a:cubicBezTo>
                  <a:lnTo>
                    <a:pt x="2930" y="6826"/>
                  </a:lnTo>
                  <a:lnTo>
                    <a:pt x="2993" y="6847"/>
                  </a:lnTo>
                  <a:cubicBezTo>
                    <a:pt x="3035" y="6868"/>
                    <a:pt x="3119" y="6910"/>
                    <a:pt x="3160" y="6931"/>
                  </a:cubicBezTo>
                  <a:cubicBezTo>
                    <a:pt x="3202" y="6952"/>
                    <a:pt x="3218" y="6957"/>
                    <a:pt x="3223" y="6957"/>
                  </a:cubicBezTo>
                  <a:cubicBezTo>
                    <a:pt x="3228" y="6957"/>
                    <a:pt x="3223" y="6952"/>
                    <a:pt x="3223" y="6952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230" y="6945"/>
                    <a:pt x="3237" y="6949"/>
                    <a:pt x="3244" y="6952"/>
                  </a:cubicBezTo>
                  <a:cubicBezTo>
                    <a:pt x="3244" y="6931"/>
                    <a:pt x="3265" y="6931"/>
                    <a:pt x="3265" y="6910"/>
                  </a:cubicBezTo>
                  <a:cubicBezTo>
                    <a:pt x="3288" y="6876"/>
                    <a:pt x="3298" y="6867"/>
                    <a:pt x="3303" y="6865"/>
                  </a:cubicBezTo>
                  <a:lnTo>
                    <a:pt x="3303" y="6865"/>
                  </a:lnTo>
                  <a:lnTo>
                    <a:pt x="3306" y="6866"/>
                  </a:lnTo>
                  <a:lnTo>
                    <a:pt x="3306" y="6866"/>
                  </a:lnTo>
                  <a:cubicBezTo>
                    <a:pt x="3305" y="6865"/>
                    <a:pt x="3305" y="6865"/>
                    <a:pt x="3304" y="6865"/>
                  </a:cubicBezTo>
                  <a:cubicBezTo>
                    <a:pt x="3304" y="6865"/>
                    <a:pt x="3303" y="6865"/>
                    <a:pt x="3303" y="6865"/>
                  </a:cubicBezTo>
                  <a:lnTo>
                    <a:pt x="3303" y="6865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37" y="6886"/>
                    <a:pt x="3228" y="6911"/>
                    <a:pt x="3223" y="6931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096" y="6883"/>
                    <a:pt x="3015" y="6845"/>
                    <a:pt x="2966" y="6823"/>
                  </a:cubicBezTo>
                  <a:lnTo>
                    <a:pt x="2966" y="6823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88" y="6772"/>
                    <a:pt x="3359" y="6650"/>
                    <a:pt x="3453" y="6492"/>
                  </a:cubicBezTo>
                  <a:cubicBezTo>
                    <a:pt x="3579" y="6282"/>
                    <a:pt x="3746" y="6031"/>
                    <a:pt x="3956" y="5780"/>
                  </a:cubicBezTo>
                  <a:cubicBezTo>
                    <a:pt x="4353" y="5257"/>
                    <a:pt x="4876" y="4629"/>
                    <a:pt x="5462" y="4002"/>
                  </a:cubicBezTo>
                  <a:cubicBezTo>
                    <a:pt x="5755" y="3688"/>
                    <a:pt x="6069" y="3353"/>
                    <a:pt x="6383" y="3060"/>
                  </a:cubicBezTo>
                  <a:cubicBezTo>
                    <a:pt x="6550" y="2893"/>
                    <a:pt x="6697" y="2767"/>
                    <a:pt x="6864" y="2642"/>
                  </a:cubicBezTo>
                  <a:lnTo>
                    <a:pt x="7031" y="2516"/>
                  </a:lnTo>
                  <a:lnTo>
                    <a:pt x="7094" y="2474"/>
                  </a:lnTo>
                  <a:lnTo>
                    <a:pt x="7178" y="2453"/>
                  </a:lnTo>
                  <a:lnTo>
                    <a:pt x="7324" y="2370"/>
                  </a:lnTo>
                  <a:cubicBezTo>
                    <a:pt x="8977" y="1533"/>
                    <a:pt x="10777" y="947"/>
                    <a:pt x="12137" y="675"/>
                  </a:cubicBezTo>
                  <a:cubicBezTo>
                    <a:pt x="12325" y="633"/>
                    <a:pt x="12471" y="591"/>
                    <a:pt x="12639" y="570"/>
                  </a:cubicBezTo>
                  <a:cubicBezTo>
                    <a:pt x="12785" y="549"/>
                    <a:pt x="12953" y="549"/>
                    <a:pt x="13078" y="528"/>
                  </a:cubicBezTo>
                  <a:cubicBezTo>
                    <a:pt x="13317" y="494"/>
                    <a:pt x="13515" y="460"/>
                    <a:pt x="13693" y="460"/>
                  </a:cubicBezTo>
                  <a:cubicBezTo>
                    <a:pt x="13733" y="460"/>
                    <a:pt x="13772" y="462"/>
                    <a:pt x="13811" y="466"/>
                  </a:cubicBezTo>
                  <a:cubicBezTo>
                    <a:pt x="14229" y="487"/>
                    <a:pt x="14459" y="487"/>
                    <a:pt x="14459" y="487"/>
                  </a:cubicBezTo>
                  <a:lnTo>
                    <a:pt x="14501" y="319"/>
                  </a:lnTo>
                  <a:cubicBezTo>
                    <a:pt x="14501" y="319"/>
                    <a:pt x="14250" y="256"/>
                    <a:pt x="13831" y="152"/>
                  </a:cubicBezTo>
                  <a:cubicBezTo>
                    <a:pt x="13622" y="110"/>
                    <a:pt x="13371" y="68"/>
                    <a:pt x="13078" y="47"/>
                  </a:cubicBezTo>
                  <a:cubicBezTo>
                    <a:pt x="12953" y="26"/>
                    <a:pt x="12764" y="26"/>
                    <a:pt x="12618" y="5"/>
                  </a:cubicBezTo>
                  <a:lnTo>
                    <a:pt x="12095" y="5"/>
                  </a:lnTo>
                  <a:cubicBezTo>
                    <a:pt x="11974" y="2"/>
                    <a:pt x="11850" y="0"/>
                    <a:pt x="1172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 flipH="1">
              <a:off x="6371705" y="3183279"/>
              <a:ext cx="150502" cy="655525"/>
            </a:xfrm>
            <a:custGeom>
              <a:avLst/>
              <a:gdLst/>
              <a:ahLst/>
              <a:cxnLst/>
              <a:rect l="l" t="t" r="r" b="b"/>
              <a:pathLst>
                <a:path w="4165" h="18141" extrusionOk="0">
                  <a:moveTo>
                    <a:pt x="4081" y="0"/>
                  </a:moveTo>
                  <a:cubicBezTo>
                    <a:pt x="4081" y="0"/>
                    <a:pt x="4039" y="63"/>
                    <a:pt x="3955" y="167"/>
                  </a:cubicBezTo>
                  <a:cubicBezTo>
                    <a:pt x="3871" y="293"/>
                    <a:pt x="3746" y="418"/>
                    <a:pt x="3578" y="628"/>
                  </a:cubicBezTo>
                  <a:cubicBezTo>
                    <a:pt x="3265" y="1025"/>
                    <a:pt x="2846" y="1632"/>
                    <a:pt x="2469" y="2427"/>
                  </a:cubicBezTo>
                  <a:cubicBezTo>
                    <a:pt x="2051" y="3201"/>
                    <a:pt x="1653" y="4143"/>
                    <a:pt x="1340" y="5189"/>
                  </a:cubicBezTo>
                  <a:cubicBezTo>
                    <a:pt x="1026" y="6235"/>
                    <a:pt x="754" y="7386"/>
                    <a:pt x="586" y="8537"/>
                  </a:cubicBezTo>
                  <a:cubicBezTo>
                    <a:pt x="210" y="10838"/>
                    <a:pt x="0" y="13140"/>
                    <a:pt x="21" y="14939"/>
                  </a:cubicBezTo>
                  <a:cubicBezTo>
                    <a:pt x="21" y="15839"/>
                    <a:pt x="126" y="16613"/>
                    <a:pt x="231" y="17199"/>
                  </a:cubicBezTo>
                  <a:cubicBezTo>
                    <a:pt x="293" y="17492"/>
                    <a:pt x="335" y="17722"/>
                    <a:pt x="419" y="17869"/>
                  </a:cubicBezTo>
                  <a:cubicBezTo>
                    <a:pt x="482" y="18057"/>
                    <a:pt x="503" y="18141"/>
                    <a:pt x="503" y="18141"/>
                  </a:cubicBezTo>
                  <a:lnTo>
                    <a:pt x="2386" y="17262"/>
                  </a:lnTo>
                  <a:cubicBezTo>
                    <a:pt x="2386" y="17262"/>
                    <a:pt x="2386" y="17220"/>
                    <a:pt x="2323" y="17136"/>
                  </a:cubicBezTo>
                  <a:cubicBezTo>
                    <a:pt x="2302" y="17053"/>
                    <a:pt x="2239" y="16906"/>
                    <a:pt x="2177" y="16718"/>
                  </a:cubicBezTo>
                  <a:cubicBezTo>
                    <a:pt x="2030" y="16320"/>
                    <a:pt x="1905" y="15672"/>
                    <a:pt x="1800" y="14856"/>
                  </a:cubicBezTo>
                  <a:cubicBezTo>
                    <a:pt x="1591" y="13245"/>
                    <a:pt x="1570" y="10943"/>
                    <a:pt x="1674" y="8683"/>
                  </a:cubicBezTo>
                  <a:cubicBezTo>
                    <a:pt x="1758" y="7574"/>
                    <a:pt x="1863" y="6444"/>
                    <a:pt x="2072" y="5398"/>
                  </a:cubicBezTo>
                  <a:cubicBezTo>
                    <a:pt x="2281" y="4373"/>
                    <a:pt x="2532" y="3411"/>
                    <a:pt x="2846" y="2615"/>
                  </a:cubicBezTo>
                  <a:cubicBezTo>
                    <a:pt x="3160" y="1820"/>
                    <a:pt x="3474" y="1193"/>
                    <a:pt x="3746" y="774"/>
                  </a:cubicBezTo>
                  <a:cubicBezTo>
                    <a:pt x="3871" y="523"/>
                    <a:pt x="3976" y="377"/>
                    <a:pt x="4060" y="272"/>
                  </a:cubicBezTo>
                  <a:cubicBezTo>
                    <a:pt x="4102" y="146"/>
                    <a:pt x="4164" y="84"/>
                    <a:pt x="4164" y="84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 flipH="1">
              <a:off x="6392880" y="3661850"/>
              <a:ext cx="415878" cy="207957"/>
            </a:xfrm>
            <a:custGeom>
              <a:avLst/>
              <a:gdLst/>
              <a:ahLst/>
              <a:cxnLst/>
              <a:rect l="l" t="t" r="r" b="b"/>
              <a:pathLst>
                <a:path w="11509" h="5755" extrusionOk="0">
                  <a:moveTo>
                    <a:pt x="5754" y="1"/>
                  </a:moveTo>
                  <a:cubicBezTo>
                    <a:pt x="2595" y="1"/>
                    <a:pt x="0" y="2574"/>
                    <a:pt x="0" y="5755"/>
                  </a:cubicBezTo>
                  <a:lnTo>
                    <a:pt x="11488" y="5755"/>
                  </a:lnTo>
                  <a:cubicBezTo>
                    <a:pt x="11508" y="2574"/>
                    <a:pt x="8935" y="1"/>
                    <a:pt x="5754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 flipH="1">
              <a:off x="6247726" y="3724616"/>
              <a:ext cx="290345" cy="145190"/>
            </a:xfrm>
            <a:custGeom>
              <a:avLst/>
              <a:gdLst/>
              <a:ahLst/>
              <a:cxnLst/>
              <a:rect l="l" t="t" r="r" b="b"/>
              <a:pathLst>
                <a:path w="8035" h="4018" extrusionOk="0">
                  <a:moveTo>
                    <a:pt x="4017" y="0"/>
                  </a:moveTo>
                  <a:cubicBezTo>
                    <a:pt x="1800" y="0"/>
                    <a:pt x="0" y="1800"/>
                    <a:pt x="0" y="4018"/>
                  </a:cubicBezTo>
                  <a:lnTo>
                    <a:pt x="8035" y="4018"/>
                  </a:lnTo>
                  <a:cubicBezTo>
                    <a:pt x="8035" y="1779"/>
                    <a:pt x="6256" y="0"/>
                    <a:pt x="401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 flipH="1">
              <a:off x="7321705" y="3746152"/>
              <a:ext cx="161849" cy="85098"/>
            </a:xfrm>
            <a:custGeom>
              <a:avLst/>
              <a:gdLst/>
              <a:ahLst/>
              <a:cxnLst/>
              <a:rect l="l" t="t" r="r" b="b"/>
              <a:pathLst>
                <a:path w="4479" h="2355" extrusionOk="0">
                  <a:moveTo>
                    <a:pt x="953" y="1"/>
                  </a:moveTo>
                  <a:cubicBezTo>
                    <a:pt x="885" y="1"/>
                    <a:pt x="817" y="11"/>
                    <a:pt x="754" y="32"/>
                  </a:cubicBezTo>
                  <a:cubicBezTo>
                    <a:pt x="524" y="32"/>
                    <a:pt x="336" y="74"/>
                    <a:pt x="210" y="137"/>
                  </a:cubicBezTo>
                  <a:cubicBezTo>
                    <a:pt x="126" y="158"/>
                    <a:pt x="84" y="178"/>
                    <a:pt x="43" y="178"/>
                  </a:cubicBezTo>
                  <a:cubicBezTo>
                    <a:pt x="22" y="199"/>
                    <a:pt x="1" y="199"/>
                    <a:pt x="1" y="199"/>
                  </a:cubicBezTo>
                  <a:lnTo>
                    <a:pt x="1" y="241"/>
                  </a:lnTo>
                  <a:lnTo>
                    <a:pt x="43" y="241"/>
                  </a:lnTo>
                  <a:cubicBezTo>
                    <a:pt x="105" y="241"/>
                    <a:pt x="126" y="199"/>
                    <a:pt x="210" y="199"/>
                  </a:cubicBezTo>
                  <a:cubicBezTo>
                    <a:pt x="336" y="178"/>
                    <a:pt x="524" y="178"/>
                    <a:pt x="754" y="178"/>
                  </a:cubicBezTo>
                  <a:cubicBezTo>
                    <a:pt x="880" y="199"/>
                    <a:pt x="984" y="199"/>
                    <a:pt x="1131" y="241"/>
                  </a:cubicBezTo>
                  <a:cubicBezTo>
                    <a:pt x="1256" y="262"/>
                    <a:pt x="1382" y="283"/>
                    <a:pt x="1507" y="346"/>
                  </a:cubicBezTo>
                  <a:cubicBezTo>
                    <a:pt x="1800" y="409"/>
                    <a:pt x="2072" y="576"/>
                    <a:pt x="2302" y="723"/>
                  </a:cubicBezTo>
                  <a:cubicBezTo>
                    <a:pt x="2804" y="1078"/>
                    <a:pt x="3244" y="1455"/>
                    <a:pt x="3474" y="1811"/>
                  </a:cubicBezTo>
                  <a:cubicBezTo>
                    <a:pt x="3600" y="1978"/>
                    <a:pt x="3683" y="2124"/>
                    <a:pt x="3704" y="2229"/>
                  </a:cubicBezTo>
                  <a:cubicBezTo>
                    <a:pt x="3704" y="2229"/>
                    <a:pt x="3746" y="2250"/>
                    <a:pt x="3746" y="2271"/>
                  </a:cubicBezTo>
                  <a:lnTo>
                    <a:pt x="3746" y="2334"/>
                  </a:lnTo>
                  <a:lnTo>
                    <a:pt x="3746" y="2355"/>
                  </a:lnTo>
                  <a:lnTo>
                    <a:pt x="4478" y="2145"/>
                  </a:lnTo>
                  <a:cubicBezTo>
                    <a:pt x="4478" y="2145"/>
                    <a:pt x="4478" y="2124"/>
                    <a:pt x="4437" y="2062"/>
                  </a:cubicBezTo>
                  <a:cubicBezTo>
                    <a:pt x="4437" y="2041"/>
                    <a:pt x="4437" y="2020"/>
                    <a:pt x="4416" y="1978"/>
                  </a:cubicBezTo>
                  <a:cubicBezTo>
                    <a:pt x="4416" y="1957"/>
                    <a:pt x="4395" y="1915"/>
                    <a:pt x="4374" y="1873"/>
                  </a:cubicBezTo>
                  <a:cubicBezTo>
                    <a:pt x="4290" y="1727"/>
                    <a:pt x="4165" y="1539"/>
                    <a:pt x="3976" y="1350"/>
                  </a:cubicBezTo>
                  <a:cubicBezTo>
                    <a:pt x="3600" y="995"/>
                    <a:pt x="3056" y="618"/>
                    <a:pt x="2491" y="367"/>
                  </a:cubicBezTo>
                  <a:cubicBezTo>
                    <a:pt x="2198" y="241"/>
                    <a:pt x="1884" y="137"/>
                    <a:pt x="1591" y="74"/>
                  </a:cubicBezTo>
                  <a:cubicBezTo>
                    <a:pt x="1444" y="53"/>
                    <a:pt x="1277" y="32"/>
                    <a:pt x="1152" y="32"/>
                  </a:cubicBezTo>
                  <a:cubicBezTo>
                    <a:pt x="1089" y="11"/>
                    <a:pt x="1021" y="1"/>
                    <a:pt x="953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 flipH="1">
              <a:off x="7325499" y="3691336"/>
              <a:ext cx="46903" cy="124810"/>
            </a:xfrm>
            <a:custGeom>
              <a:avLst/>
              <a:gdLst/>
              <a:ahLst/>
              <a:cxnLst/>
              <a:rect l="l" t="t" r="r" b="b"/>
              <a:pathLst>
                <a:path w="1298" h="3454" extrusionOk="0">
                  <a:moveTo>
                    <a:pt x="21" y="1"/>
                  </a:moveTo>
                  <a:lnTo>
                    <a:pt x="1" y="22"/>
                  </a:lnTo>
                  <a:cubicBezTo>
                    <a:pt x="1" y="22"/>
                    <a:pt x="21" y="84"/>
                    <a:pt x="63" y="147"/>
                  </a:cubicBezTo>
                  <a:cubicBezTo>
                    <a:pt x="63" y="189"/>
                    <a:pt x="84" y="210"/>
                    <a:pt x="84" y="231"/>
                  </a:cubicBezTo>
                  <a:cubicBezTo>
                    <a:pt x="84" y="252"/>
                    <a:pt x="105" y="294"/>
                    <a:pt x="105" y="315"/>
                  </a:cubicBezTo>
                  <a:cubicBezTo>
                    <a:pt x="105" y="335"/>
                    <a:pt x="126" y="398"/>
                    <a:pt x="126" y="419"/>
                  </a:cubicBezTo>
                  <a:cubicBezTo>
                    <a:pt x="168" y="440"/>
                    <a:pt x="168" y="440"/>
                    <a:pt x="168" y="461"/>
                  </a:cubicBezTo>
                  <a:lnTo>
                    <a:pt x="168" y="524"/>
                  </a:lnTo>
                  <a:cubicBezTo>
                    <a:pt x="210" y="670"/>
                    <a:pt x="231" y="859"/>
                    <a:pt x="273" y="1047"/>
                  </a:cubicBezTo>
                  <a:cubicBezTo>
                    <a:pt x="293" y="1256"/>
                    <a:pt x="335" y="1465"/>
                    <a:pt x="377" y="1675"/>
                  </a:cubicBezTo>
                  <a:cubicBezTo>
                    <a:pt x="377" y="1716"/>
                    <a:pt x="398" y="1779"/>
                    <a:pt x="398" y="1821"/>
                  </a:cubicBezTo>
                  <a:lnTo>
                    <a:pt x="398" y="1884"/>
                  </a:lnTo>
                  <a:lnTo>
                    <a:pt x="398" y="1905"/>
                  </a:lnTo>
                  <a:lnTo>
                    <a:pt x="398" y="1988"/>
                  </a:lnTo>
                  <a:lnTo>
                    <a:pt x="398" y="2072"/>
                  </a:lnTo>
                  <a:lnTo>
                    <a:pt x="398" y="2135"/>
                  </a:lnTo>
                  <a:lnTo>
                    <a:pt x="398" y="2302"/>
                  </a:lnTo>
                  <a:cubicBezTo>
                    <a:pt x="419" y="2491"/>
                    <a:pt x="419" y="2700"/>
                    <a:pt x="419" y="2846"/>
                  </a:cubicBezTo>
                  <a:cubicBezTo>
                    <a:pt x="461" y="2930"/>
                    <a:pt x="461" y="3014"/>
                    <a:pt x="461" y="3076"/>
                  </a:cubicBezTo>
                  <a:cubicBezTo>
                    <a:pt x="461" y="3160"/>
                    <a:pt x="482" y="3223"/>
                    <a:pt x="482" y="3265"/>
                  </a:cubicBezTo>
                  <a:cubicBezTo>
                    <a:pt x="503" y="3369"/>
                    <a:pt x="524" y="3453"/>
                    <a:pt x="524" y="3453"/>
                  </a:cubicBezTo>
                  <a:lnTo>
                    <a:pt x="1298" y="3076"/>
                  </a:lnTo>
                  <a:cubicBezTo>
                    <a:pt x="1298" y="3076"/>
                    <a:pt x="1256" y="3056"/>
                    <a:pt x="1235" y="2993"/>
                  </a:cubicBezTo>
                  <a:cubicBezTo>
                    <a:pt x="1214" y="2972"/>
                    <a:pt x="1214" y="2930"/>
                    <a:pt x="1193" y="2867"/>
                  </a:cubicBezTo>
                  <a:cubicBezTo>
                    <a:pt x="1193" y="2825"/>
                    <a:pt x="1151" y="2763"/>
                    <a:pt x="1130" y="2700"/>
                  </a:cubicBezTo>
                  <a:cubicBezTo>
                    <a:pt x="1109" y="2532"/>
                    <a:pt x="1047" y="2386"/>
                    <a:pt x="1005" y="2177"/>
                  </a:cubicBezTo>
                  <a:cubicBezTo>
                    <a:pt x="984" y="2114"/>
                    <a:pt x="984" y="2051"/>
                    <a:pt x="942" y="2009"/>
                  </a:cubicBezTo>
                  <a:cubicBezTo>
                    <a:pt x="942" y="1988"/>
                    <a:pt x="921" y="1947"/>
                    <a:pt x="921" y="1926"/>
                  </a:cubicBezTo>
                  <a:cubicBezTo>
                    <a:pt x="921" y="1905"/>
                    <a:pt x="900" y="1884"/>
                    <a:pt x="900" y="1842"/>
                  </a:cubicBezTo>
                  <a:cubicBezTo>
                    <a:pt x="900" y="1821"/>
                    <a:pt x="879" y="1800"/>
                    <a:pt x="879" y="1779"/>
                  </a:cubicBezTo>
                  <a:cubicBezTo>
                    <a:pt x="837" y="1737"/>
                    <a:pt x="837" y="1716"/>
                    <a:pt x="837" y="1716"/>
                  </a:cubicBezTo>
                  <a:lnTo>
                    <a:pt x="817" y="1695"/>
                  </a:lnTo>
                  <a:cubicBezTo>
                    <a:pt x="817" y="1654"/>
                    <a:pt x="796" y="1591"/>
                    <a:pt x="754" y="1528"/>
                  </a:cubicBezTo>
                  <a:cubicBezTo>
                    <a:pt x="691" y="1361"/>
                    <a:pt x="607" y="1151"/>
                    <a:pt x="524" y="963"/>
                  </a:cubicBezTo>
                  <a:cubicBezTo>
                    <a:pt x="482" y="775"/>
                    <a:pt x="398" y="628"/>
                    <a:pt x="314" y="461"/>
                  </a:cubicBezTo>
                  <a:cubicBezTo>
                    <a:pt x="314" y="440"/>
                    <a:pt x="293" y="440"/>
                    <a:pt x="293" y="419"/>
                  </a:cubicBezTo>
                  <a:cubicBezTo>
                    <a:pt x="293" y="398"/>
                    <a:pt x="273" y="398"/>
                    <a:pt x="273" y="356"/>
                  </a:cubicBezTo>
                  <a:cubicBezTo>
                    <a:pt x="231" y="315"/>
                    <a:pt x="231" y="294"/>
                    <a:pt x="210" y="252"/>
                  </a:cubicBezTo>
                  <a:cubicBezTo>
                    <a:pt x="189" y="231"/>
                    <a:pt x="189" y="210"/>
                    <a:pt x="168" y="189"/>
                  </a:cubicBezTo>
                  <a:cubicBezTo>
                    <a:pt x="126" y="189"/>
                    <a:pt x="105" y="147"/>
                    <a:pt x="105" y="126"/>
                  </a:cubicBezTo>
                  <a:cubicBezTo>
                    <a:pt x="63" y="43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 flipH="1">
              <a:off x="7306600" y="3707235"/>
              <a:ext cx="44627" cy="120980"/>
            </a:xfrm>
            <a:custGeom>
              <a:avLst/>
              <a:gdLst/>
              <a:ahLst/>
              <a:cxnLst/>
              <a:rect l="l" t="t" r="r" b="b"/>
              <a:pathLst>
                <a:path w="1235" h="3348" extrusionOk="0">
                  <a:moveTo>
                    <a:pt x="1193" y="0"/>
                  </a:moveTo>
                  <a:cubicBezTo>
                    <a:pt x="1193" y="0"/>
                    <a:pt x="1172" y="21"/>
                    <a:pt x="1130" y="105"/>
                  </a:cubicBezTo>
                  <a:cubicBezTo>
                    <a:pt x="1088" y="126"/>
                    <a:pt x="1047" y="188"/>
                    <a:pt x="1026" y="230"/>
                  </a:cubicBezTo>
                  <a:cubicBezTo>
                    <a:pt x="963" y="293"/>
                    <a:pt x="942" y="377"/>
                    <a:pt x="879" y="419"/>
                  </a:cubicBezTo>
                  <a:cubicBezTo>
                    <a:pt x="712" y="691"/>
                    <a:pt x="503" y="1046"/>
                    <a:pt x="335" y="1465"/>
                  </a:cubicBezTo>
                  <a:cubicBezTo>
                    <a:pt x="314" y="1527"/>
                    <a:pt x="314" y="1569"/>
                    <a:pt x="293" y="1632"/>
                  </a:cubicBezTo>
                  <a:cubicBezTo>
                    <a:pt x="251" y="1674"/>
                    <a:pt x="251" y="1737"/>
                    <a:pt x="231" y="1779"/>
                  </a:cubicBezTo>
                  <a:lnTo>
                    <a:pt x="147" y="2092"/>
                  </a:lnTo>
                  <a:cubicBezTo>
                    <a:pt x="126" y="2197"/>
                    <a:pt x="105" y="2281"/>
                    <a:pt x="84" y="2385"/>
                  </a:cubicBezTo>
                  <a:cubicBezTo>
                    <a:pt x="42" y="2469"/>
                    <a:pt x="42" y="2574"/>
                    <a:pt x="21" y="2636"/>
                  </a:cubicBezTo>
                  <a:cubicBezTo>
                    <a:pt x="0" y="2720"/>
                    <a:pt x="0" y="2804"/>
                    <a:pt x="0" y="2888"/>
                  </a:cubicBezTo>
                  <a:cubicBezTo>
                    <a:pt x="0" y="2950"/>
                    <a:pt x="0" y="3034"/>
                    <a:pt x="21" y="3118"/>
                  </a:cubicBezTo>
                  <a:cubicBezTo>
                    <a:pt x="42" y="3201"/>
                    <a:pt x="84" y="3243"/>
                    <a:pt x="105" y="3306"/>
                  </a:cubicBezTo>
                  <a:lnTo>
                    <a:pt x="147" y="3348"/>
                  </a:lnTo>
                  <a:lnTo>
                    <a:pt x="733" y="2950"/>
                  </a:lnTo>
                  <a:cubicBezTo>
                    <a:pt x="733" y="2950"/>
                    <a:pt x="712" y="2929"/>
                    <a:pt x="712" y="2888"/>
                  </a:cubicBezTo>
                  <a:cubicBezTo>
                    <a:pt x="670" y="2825"/>
                    <a:pt x="670" y="2783"/>
                    <a:pt x="670" y="2699"/>
                  </a:cubicBezTo>
                  <a:lnTo>
                    <a:pt x="670" y="2469"/>
                  </a:lnTo>
                  <a:lnTo>
                    <a:pt x="670" y="2176"/>
                  </a:lnTo>
                  <a:lnTo>
                    <a:pt x="670" y="1883"/>
                  </a:lnTo>
                  <a:cubicBezTo>
                    <a:pt x="712" y="1841"/>
                    <a:pt x="712" y="1779"/>
                    <a:pt x="712" y="1737"/>
                  </a:cubicBezTo>
                  <a:cubicBezTo>
                    <a:pt x="733" y="1674"/>
                    <a:pt x="733" y="1632"/>
                    <a:pt x="733" y="1569"/>
                  </a:cubicBezTo>
                  <a:cubicBezTo>
                    <a:pt x="775" y="1172"/>
                    <a:pt x="921" y="795"/>
                    <a:pt x="1026" y="502"/>
                  </a:cubicBezTo>
                  <a:cubicBezTo>
                    <a:pt x="1047" y="439"/>
                    <a:pt x="1067" y="377"/>
                    <a:pt x="1088" y="314"/>
                  </a:cubicBezTo>
                  <a:cubicBezTo>
                    <a:pt x="1130" y="230"/>
                    <a:pt x="1151" y="209"/>
                    <a:pt x="1172" y="167"/>
                  </a:cubicBezTo>
                  <a:cubicBezTo>
                    <a:pt x="1193" y="84"/>
                    <a:pt x="1235" y="21"/>
                    <a:pt x="1235" y="21"/>
                  </a:cubicBezTo>
                  <a:lnTo>
                    <a:pt x="1193" y="0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 flipH="1">
              <a:off x="7258216" y="3718545"/>
              <a:ext cx="91494" cy="105153"/>
            </a:xfrm>
            <a:custGeom>
              <a:avLst/>
              <a:gdLst/>
              <a:ahLst/>
              <a:cxnLst/>
              <a:rect l="l" t="t" r="r" b="b"/>
              <a:pathLst>
                <a:path w="2532" h="2910" extrusionOk="0">
                  <a:moveTo>
                    <a:pt x="2511" y="1"/>
                  </a:moveTo>
                  <a:cubicBezTo>
                    <a:pt x="2511" y="1"/>
                    <a:pt x="2469" y="22"/>
                    <a:pt x="2365" y="64"/>
                  </a:cubicBezTo>
                  <a:cubicBezTo>
                    <a:pt x="2323" y="64"/>
                    <a:pt x="2302" y="85"/>
                    <a:pt x="2281" y="85"/>
                  </a:cubicBezTo>
                  <a:cubicBezTo>
                    <a:pt x="2260" y="106"/>
                    <a:pt x="2260" y="106"/>
                    <a:pt x="2218" y="106"/>
                  </a:cubicBezTo>
                  <a:cubicBezTo>
                    <a:pt x="2197" y="106"/>
                    <a:pt x="2197" y="126"/>
                    <a:pt x="2176" y="126"/>
                  </a:cubicBezTo>
                  <a:cubicBezTo>
                    <a:pt x="2113" y="147"/>
                    <a:pt x="2051" y="189"/>
                    <a:pt x="1967" y="231"/>
                  </a:cubicBezTo>
                  <a:lnTo>
                    <a:pt x="1737" y="398"/>
                  </a:lnTo>
                  <a:cubicBezTo>
                    <a:pt x="1653" y="440"/>
                    <a:pt x="1549" y="503"/>
                    <a:pt x="1465" y="566"/>
                  </a:cubicBezTo>
                  <a:cubicBezTo>
                    <a:pt x="1423" y="608"/>
                    <a:pt x="1381" y="650"/>
                    <a:pt x="1339" y="670"/>
                  </a:cubicBezTo>
                  <a:cubicBezTo>
                    <a:pt x="1277" y="712"/>
                    <a:pt x="1256" y="733"/>
                    <a:pt x="1214" y="775"/>
                  </a:cubicBezTo>
                  <a:cubicBezTo>
                    <a:pt x="1109" y="859"/>
                    <a:pt x="1025" y="942"/>
                    <a:pt x="942" y="1026"/>
                  </a:cubicBezTo>
                  <a:lnTo>
                    <a:pt x="816" y="1152"/>
                  </a:lnTo>
                  <a:cubicBezTo>
                    <a:pt x="795" y="1173"/>
                    <a:pt x="733" y="1235"/>
                    <a:pt x="712" y="1277"/>
                  </a:cubicBezTo>
                  <a:cubicBezTo>
                    <a:pt x="691" y="1340"/>
                    <a:pt x="628" y="1361"/>
                    <a:pt x="607" y="1424"/>
                  </a:cubicBezTo>
                  <a:cubicBezTo>
                    <a:pt x="544" y="1466"/>
                    <a:pt x="523" y="1487"/>
                    <a:pt x="502" y="1549"/>
                  </a:cubicBezTo>
                  <a:cubicBezTo>
                    <a:pt x="377" y="1717"/>
                    <a:pt x="272" y="1905"/>
                    <a:pt x="168" y="2072"/>
                  </a:cubicBezTo>
                  <a:cubicBezTo>
                    <a:pt x="126" y="2177"/>
                    <a:pt x="84" y="2240"/>
                    <a:pt x="63" y="2323"/>
                  </a:cubicBezTo>
                  <a:cubicBezTo>
                    <a:pt x="21" y="2407"/>
                    <a:pt x="0" y="2512"/>
                    <a:pt x="0" y="2616"/>
                  </a:cubicBezTo>
                  <a:cubicBezTo>
                    <a:pt x="0" y="2700"/>
                    <a:pt x="0" y="2784"/>
                    <a:pt x="21" y="2826"/>
                  </a:cubicBezTo>
                  <a:cubicBezTo>
                    <a:pt x="21" y="2847"/>
                    <a:pt x="21" y="2888"/>
                    <a:pt x="63" y="2909"/>
                  </a:cubicBezTo>
                  <a:lnTo>
                    <a:pt x="753" y="2575"/>
                  </a:lnTo>
                  <a:lnTo>
                    <a:pt x="733" y="2575"/>
                  </a:lnTo>
                  <a:lnTo>
                    <a:pt x="733" y="2491"/>
                  </a:lnTo>
                  <a:cubicBezTo>
                    <a:pt x="753" y="2428"/>
                    <a:pt x="753" y="2386"/>
                    <a:pt x="795" y="2303"/>
                  </a:cubicBezTo>
                  <a:cubicBezTo>
                    <a:pt x="837" y="2177"/>
                    <a:pt x="921" y="1989"/>
                    <a:pt x="1005" y="1800"/>
                  </a:cubicBezTo>
                  <a:lnTo>
                    <a:pt x="1067" y="1654"/>
                  </a:lnTo>
                  <a:cubicBezTo>
                    <a:pt x="1109" y="1591"/>
                    <a:pt x="1130" y="1570"/>
                    <a:pt x="1151" y="1528"/>
                  </a:cubicBezTo>
                  <a:cubicBezTo>
                    <a:pt x="1172" y="1487"/>
                    <a:pt x="1214" y="1445"/>
                    <a:pt x="1235" y="1382"/>
                  </a:cubicBezTo>
                  <a:cubicBezTo>
                    <a:pt x="1256" y="1361"/>
                    <a:pt x="1277" y="1298"/>
                    <a:pt x="1318" y="1256"/>
                  </a:cubicBezTo>
                  <a:cubicBezTo>
                    <a:pt x="1360" y="1173"/>
                    <a:pt x="1444" y="1068"/>
                    <a:pt x="1486" y="1005"/>
                  </a:cubicBezTo>
                  <a:cubicBezTo>
                    <a:pt x="1528" y="942"/>
                    <a:pt x="1569" y="922"/>
                    <a:pt x="1590" y="859"/>
                  </a:cubicBezTo>
                  <a:cubicBezTo>
                    <a:pt x="1653" y="817"/>
                    <a:pt x="1674" y="775"/>
                    <a:pt x="1695" y="733"/>
                  </a:cubicBezTo>
                  <a:cubicBezTo>
                    <a:pt x="1779" y="650"/>
                    <a:pt x="1862" y="608"/>
                    <a:pt x="1904" y="524"/>
                  </a:cubicBezTo>
                  <a:cubicBezTo>
                    <a:pt x="1967" y="440"/>
                    <a:pt x="2051" y="398"/>
                    <a:pt x="2093" y="336"/>
                  </a:cubicBezTo>
                  <a:cubicBezTo>
                    <a:pt x="2176" y="294"/>
                    <a:pt x="2218" y="252"/>
                    <a:pt x="2281" y="210"/>
                  </a:cubicBezTo>
                  <a:lnTo>
                    <a:pt x="2302" y="189"/>
                  </a:lnTo>
                  <a:lnTo>
                    <a:pt x="2323" y="168"/>
                  </a:lnTo>
                  <a:cubicBezTo>
                    <a:pt x="2365" y="126"/>
                    <a:pt x="2386" y="126"/>
                    <a:pt x="2406" y="106"/>
                  </a:cubicBezTo>
                  <a:cubicBezTo>
                    <a:pt x="2490" y="64"/>
                    <a:pt x="2532" y="22"/>
                    <a:pt x="2532" y="22"/>
                  </a:cubicBezTo>
                  <a:lnTo>
                    <a:pt x="2511" y="1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 flipH="1">
              <a:off x="7331533" y="3706476"/>
              <a:ext cx="65079" cy="111151"/>
            </a:xfrm>
            <a:custGeom>
              <a:avLst/>
              <a:gdLst/>
              <a:ahLst/>
              <a:cxnLst/>
              <a:rect l="l" t="t" r="r" b="b"/>
              <a:pathLst>
                <a:path w="1801" h="3076" extrusionOk="0">
                  <a:moveTo>
                    <a:pt x="22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43" y="147"/>
                  </a:cubicBezTo>
                  <a:cubicBezTo>
                    <a:pt x="85" y="188"/>
                    <a:pt x="106" y="230"/>
                    <a:pt x="126" y="293"/>
                  </a:cubicBezTo>
                  <a:cubicBezTo>
                    <a:pt x="147" y="314"/>
                    <a:pt x="147" y="335"/>
                    <a:pt x="189" y="356"/>
                  </a:cubicBezTo>
                  <a:cubicBezTo>
                    <a:pt x="210" y="398"/>
                    <a:pt x="210" y="440"/>
                    <a:pt x="231" y="460"/>
                  </a:cubicBezTo>
                  <a:cubicBezTo>
                    <a:pt x="252" y="544"/>
                    <a:pt x="315" y="628"/>
                    <a:pt x="336" y="712"/>
                  </a:cubicBezTo>
                  <a:cubicBezTo>
                    <a:pt x="357" y="753"/>
                    <a:pt x="357" y="774"/>
                    <a:pt x="398" y="837"/>
                  </a:cubicBezTo>
                  <a:cubicBezTo>
                    <a:pt x="419" y="879"/>
                    <a:pt x="419" y="921"/>
                    <a:pt x="440" y="963"/>
                  </a:cubicBezTo>
                  <a:cubicBezTo>
                    <a:pt x="524" y="1130"/>
                    <a:pt x="566" y="1339"/>
                    <a:pt x="650" y="1507"/>
                  </a:cubicBezTo>
                  <a:cubicBezTo>
                    <a:pt x="754" y="1904"/>
                    <a:pt x="880" y="2302"/>
                    <a:pt x="963" y="2595"/>
                  </a:cubicBezTo>
                  <a:cubicBezTo>
                    <a:pt x="1047" y="2867"/>
                    <a:pt x="1089" y="3076"/>
                    <a:pt x="1089" y="3076"/>
                  </a:cubicBezTo>
                  <a:lnTo>
                    <a:pt x="1800" y="2804"/>
                  </a:lnTo>
                  <a:cubicBezTo>
                    <a:pt x="1800" y="2804"/>
                    <a:pt x="1717" y="2616"/>
                    <a:pt x="1570" y="2344"/>
                  </a:cubicBezTo>
                  <a:cubicBezTo>
                    <a:pt x="1403" y="2072"/>
                    <a:pt x="1194" y="1716"/>
                    <a:pt x="984" y="1360"/>
                  </a:cubicBezTo>
                  <a:cubicBezTo>
                    <a:pt x="859" y="1172"/>
                    <a:pt x="754" y="984"/>
                    <a:pt x="650" y="837"/>
                  </a:cubicBezTo>
                  <a:cubicBezTo>
                    <a:pt x="629" y="774"/>
                    <a:pt x="608" y="732"/>
                    <a:pt x="566" y="712"/>
                  </a:cubicBezTo>
                  <a:cubicBezTo>
                    <a:pt x="545" y="670"/>
                    <a:pt x="524" y="628"/>
                    <a:pt x="503" y="607"/>
                  </a:cubicBezTo>
                  <a:cubicBezTo>
                    <a:pt x="440" y="523"/>
                    <a:pt x="398" y="440"/>
                    <a:pt x="336" y="398"/>
                  </a:cubicBezTo>
                  <a:lnTo>
                    <a:pt x="252" y="314"/>
                  </a:lnTo>
                  <a:cubicBezTo>
                    <a:pt x="252" y="293"/>
                    <a:pt x="231" y="251"/>
                    <a:pt x="210" y="230"/>
                  </a:cubicBezTo>
                  <a:cubicBezTo>
                    <a:pt x="147" y="188"/>
                    <a:pt x="126" y="126"/>
                    <a:pt x="106" y="105"/>
                  </a:cubicBezTo>
                  <a:cubicBezTo>
                    <a:pt x="43" y="21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 flipH="1">
              <a:off x="7336845" y="3774518"/>
              <a:ext cx="142914" cy="43109"/>
            </a:xfrm>
            <a:custGeom>
              <a:avLst/>
              <a:gdLst/>
              <a:ahLst/>
              <a:cxnLst/>
              <a:rect l="l" t="t" r="r" b="b"/>
              <a:pathLst>
                <a:path w="3955" h="1193" extrusionOk="0">
                  <a:moveTo>
                    <a:pt x="1381" y="0"/>
                  </a:moveTo>
                  <a:cubicBezTo>
                    <a:pt x="1339" y="21"/>
                    <a:pt x="1256" y="21"/>
                    <a:pt x="1193" y="21"/>
                  </a:cubicBezTo>
                  <a:cubicBezTo>
                    <a:pt x="1130" y="21"/>
                    <a:pt x="1067" y="42"/>
                    <a:pt x="1026" y="42"/>
                  </a:cubicBezTo>
                  <a:cubicBezTo>
                    <a:pt x="963" y="42"/>
                    <a:pt x="921" y="42"/>
                    <a:pt x="858" y="84"/>
                  </a:cubicBezTo>
                  <a:cubicBezTo>
                    <a:pt x="754" y="105"/>
                    <a:pt x="649" y="126"/>
                    <a:pt x="565" y="147"/>
                  </a:cubicBezTo>
                  <a:cubicBezTo>
                    <a:pt x="523" y="189"/>
                    <a:pt x="503" y="210"/>
                    <a:pt x="440" y="210"/>
                  </a:cubicBezTo>
                  <a:cubicBezTo>
                    <a:pt x="419" y="230"/>
                    <a:pt x="356" y="230"/>
                    <a:pt x="335" y="251"/>
                  </a:cubicBezTo>
                  <a:cubicBezTo>
                    <a:pt x="251" y="293"/>
                    <a:pt x="210" y="314"/>
                    <a:pt x="147" y="335"/>
                  </a:cubicBezTo>
                  <a:lnTo>
                    <a:pt x="0" y="419"/>
                  </a:lnTo>
                  <a:lnTo>
                    <a:pt x="21" y="440"/>
                  </a:lnTo>
                  <a:cubicBezTo>
                    <a:pt x="21" y="440"/>
                    <a:pt x="37" y="434"/>
                    <a:pt x="71" y="434"/>
                  </a:cubicBezTo>
                  <a:cubicBezTo>
                    <a:pt x="105" y="434"/>
                    <a:pt x="157" y="440"/>
                    <a:pt x="231" y="461"/>
                  </a:cubicBezTo>
                  <a:cubicBezTo>
                    <a:pt x="293" y="440"/>
                    <a:pt x="335" y="440"/>
                    <a:pt x="419" y="419"/>
                  </a:cubicBezTo>
                  <a:cubicBezTo>
                    <a:pt x="440" y="419"/>
                    <a:pt x="461" y="398"/>
                    <a:pt x="523" y="398"/>
                  </a:cubicBezTo>
                  <a:cubicBezTo>
                    <a:pt x="565" y="356"/>
                    <a:pt x="607" y="356"/>
                    <a:pt x="649" y="356"/>
                  </a:cubicBezTo>
                  <a:cubicBezTo>
                    <a:pt x="733" y="335"/>
                    <a:pt x="837" y="335"/>
                    <a:pt x="942" y="335"/>
                  </a:cubicBezTo>
                  <a:lnTo>
                    <a:pt x="1256" y="335"/>
                  </a:lnTo>
                  <a:cubicBezTo>
                    <a:pt x="1298" y="356"/>
                    <a:pt x="1360" y="356"/>
                    <a:pt x="1402" y="356"/>
                  </a:cubicBezTo>
                  <a:cubicBezTo>
                    <a:pt x="1486" y="356"/>
                    <a:pt x="1549" y="398"/>
                    <a:pt x="1591" y="398"/>
                  </a:cubicBezTo>
                  <a:cubicBezTo>
                    <a:pt x="1695" y="398"/>
                    <a:pt x="1821" y="419"/>
                    <a:pt x="1925" y="440"/>
                  </a:cubicBezTo>
                  <a:cubicBezTo>
                    <a:pt x="1988" y="461"/>
                    <a:pt x="2030" y="461"/>
                    <a:pt x="2093" y="502"/>
                  </a:cubicBezTo>
                  <a:cubicBezTo>
                    <a:pt x="2114" y="502"/>
                    <a:pt x="2135" y="523"/>
                    <a:pt x="2176" y="523"/>
                  </a:cubicBezTo>
                  <a:cubicBezTo>
                    <a:pt x="2197" y="523"/>
                    <a:pt x="2218" y="544"/>
                    <a:pt x="2239" y="544"/>
                  </a:cubicBezTo>
                  <a:cubicBezTo>
                    <a:pt x="2302" y="565"/>
                    <a:pt x="2344" y="565"/>
                    <a:pt x="2407" y="607"/>
                  </a:cubicBezTo>
                  <a:cubicBezTo>
                    <a:pt x="2448" y="607"/>
                    <a:pt x="2511" y="628"/>
                    <a:pt x="2553" y="649"/>
                  </a:cubicBezTo>
                  <a:cubicBezTo>
                    <a:pt x="2616" y="649"/>
                    <a:pt x="2658" y="670"/>
                    <a:pt x="2720" y="712"/>
                  </a:cubicBezTo>
                  <a:cubicBezTo>
                    <a:pt x="2762" y="712"/>
                    <a:pt x="2804" y="733"/>
                    <a:pt x="2846" y="754"/>
                  </a:cubicBezTo>
                  <a:cubicBezTo>
                    <a:pt x="2909" y="774"/>
                    <a:pt x="2930" y="816"/>
                    <a:pt x="2972" y="837"/>
                  </a:cubicBezTo>
                  <a:cubicBezTo>
                    <a:pt x="3013" y="837"/>
                    <a:pt x="3013" y="858"/>
                    <a:pt x="3034" y="858"/>
                  </a:cubicBezTo>
                  <a:cubicBezTo>
                    <a:pt x="3055" y="858"/>
                    <a:pt x="3055" y="879"/>
                    <a:pt x="3076" y="879"/>
                  </a:cubicBezTo>
                  <a:cubicBezTo>
                    <a:pt x="3118" y="879"/>
                    <a:pt x="3160" y="921"/>
                    <a:pt x="3181" y="942"/>
                  </a:cubicBezTo>
                  <a:cubicBezTo>
                    <a:pt x="3223" y="942"/>
                    <a:pt x="3244" y="963"/>
                    <a:pt x="3264" y="984"/>
                  </a:cubicBezTo>
                  <a:cubicBezTo>
                    <a:pt x="3327" y="1046"/>
                    <a:pt x="3369" y="1067"/>
                    <a:pt x="3390" y="1088"/>
                  </a:cubicBezTo>
                  <a:cubicBezTo>
                    <a:pt x="3453" y="1172"/>
                    <a:pt x="3495" y="1193"/>
                    <a:pt x="3495" y="1193"/>
                  </a:cubicBezTo>
                  <a:lnTo>
                    <a:pt x="3955" y="565"/>
                  </a:lnTo>
                  <a:cubicBezTo>
                    <a:pt x="3955" y="565"/>
                    <a:pt x="3892" y="523"/>
                    <a:pt x="3788" y="461"/>
                  </a:cubicBezTo>
                  <a:cubicBezTo>
                    <a:pt x="3746" y="419"/>
                    <a:pt x="3683" y="377"/>
                    <a:pt x="3599" y="356"/>
                  </a:cubicBezTo>
                  <a:cubicBezTo>
                    <a:pt x="3557" y="335"/>
                    <a:pt x="3536" y="335"/>
                    <a:pt x="3474" y="314"/>
                  </a:cubicBezTo>
                  <a:cubicBezTo>
                    <a:pt x="3453" y="272"/>
                    <a:pt x="3390" y="272"/>
                    <a:pt x="3348" y="251"/>
                  </a:cubicBezTo>
                  <a:cubicBezTo>
                    <a:pt x="3327" y="251"/>
                    <a:pt x="3285" y="230"/>
                    <a:pt x="3264" y="230"/>
                  </a:cubicBezTo>
                  <a:cubicBezTo>
                    <a:pt x="3244" y="230"/>
                    <a:pt x="3223" y="210"/>
                    <a:pt x="3181" y="210"/>
                  </a:cubicBezTo>
                  <a:cubicBezTo>
                    <a:pt x="3139" y="168"/>
                    <a:pt x="3076" y="168"/>
                    <a:pt x="3034" y="147"/>
                  </a:cubicBezTo>
                  <a:cubicBezTo>
                    <a:pt x="2972" y="126"/>
                    <a:pt x="2930" y="126"/>
                    <a:pt x="2867" y="105"/>
                  </a:cubicBezTo>
                  <a:cubicBezTo>
                    <a:pt x="2783" y="84"/>
                    <a:pt x="2741" y="42"/>
                    <a:pt x="2699" y="42"/>
                  </a:cubicBezTo>
                  <a:cubicBezTo>
                    <a:pt x="2637" y="42"/>
                    <a:pt x="2553" y="21"/>
                    <a:pt x="2511" y="21"/>
                  </a:cubicBezTo>
                  <a:cubicBezTo>
                    <a:pt x="2448" y="21"/>
                    <a:pt x="2365" y="0"/>
                    <a:pt x="2323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 flipH="1">
              <a:off x="7266527" y="3794176"/>
              <a:ext cx="148985" cy="74872"/>
            </a:xfrm>
            <a:custGeom>
              <a:avLst/>
              <a:gdLst/>
              <a:ahLst/>
              <a:cxnLst/>
              <a:rect l="l" t="t" r="r" b="b"/>
              <a:pathLst>
                <a:path w="4123" h="2072" extrusionOk="0">
                  <a:moveTo>
                    <a:pt x="2072" y="0"/>
                  </a:moveTo>
                  <a:cubicBezTo>
                    <a:pt x="921" y="0"/>
                    <a:pt x="1" y="921"/>
                    <a:pt x="1" y="2072"/>
                  </a:cubicBezTo>
                  <a:lnTo>
                    <a:pt x="4123" y="2072"/>
                  </a:lnTo>
                  <a:cubicBezTo>
                    <a:pt x="4102" y="942"/>
                    <a:pt x="3181" y="0"/>
                    <a:pt x="207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3"/>
          <p:cNvSpPr/>
          <p:nvPr/>
        </p:nvSpPr>
        <p:spPr>
          <a:xfrm flipH="1">
            <a:off x="1089794" y="3457182"/>
            <a:ext cx="346318" cy="383139"/>
          </a:xfrm>
          <a:custGeom>
            <a:avLst/>
            <a:gdLst/>
            <a:ahLst/>
            <a:cxnLst/>
            <a:rect l="l" t="t" r="r" b="b"/>
            <a:pathLst>
              <a:path w="9584" h="10603" extrusionOk="0">
                <a:moveTo>
                  <a:pt x="8689" y="1"/>
                </a:moveTo>
                <a:cubicBezTo>
                  <a:pt x="8318" y="1"/>
                  <a:pt x="7846" y="66"/>
                  <a:pt x="7324" y="245"/>
                </a:cubicBezTo>
                <a:cubicBezTo>
                  <a:pt x="6675" y="497"/>
                  <a:pt x="5964" y="873"/>
                  <a:pt x="5273" y="1396"/>
                </a:cubicBezTo>
                <a:cubicBezTo>
                  <a:pt x="4583" y="1919"/>
                  <a:pt x="3913" y="2547"/>
                  <a:pt x="3286" y="3238"/>
                </a:cubicBezTo>
                <a:cubicBezTo>
                  <a:pt x="2030" y="4618"/>
                  <a:pt x="1005" y="6188"/>
                  <a:pt x="461" y="7631"/>
                </a:cubicBezTo>
                <a:cubicBezTo>
                  <a:pt x="168" y="8364"/>
                  <a:pt x="43" y="9075"/>
                  <a:pt x="1" y="9640"/>
                </a:cubicBezTo>
                <a:cubicBezTo>
                  <a:pt x="1" y="9933"/>
                  <a:pt x="43" y="10163"/>
                  <a:pt x="63" y="10352"/>
                </a:cubicBezTo>
                <a:cubicBezTo>
                  <a:pt x="84" y="10498"/>
                  <a:pt x="126" y="10603"/>
                  <a:pt x="126" y="10603"/>
                </a:cubicBezTo>
                <a:lnTo>
                  <a:pt x="3307" y="9640"/>
                </a:lnTo>
                <a:lnTo>
                  <a:pt x="3286" y="9619"/>
                </a:lnTo>
                <a:cubicBezTo>
                  <a:pt x="3265" y="9577"/>
                  <a:pt x="3223" y="9536"/>
                  <a:pt x="3202" y="9452"/>
                </a:cubicBezTo>
                <a:cubicBezTo>
                  <a:pt x="3139" y="9284"/>
                  <a:pt x="3097" y="8908"/>
                  <a:pt x="3181" y="8364"/>
                </a:cubicBezTo>
                <a:cubicBezTo>
                  <a:pt x="3244" y="7841"/>
                  <a:pt x="3411" y="7150"/>
                  <a:pt x="3662" y="6439"/>
                </a:cubicBezTo>
                <a:cubicBezTo>
                  <a:pt x="3913" y="5748"/>
                  <a:pt x="4269" y="5016"/>
                  <a:pt x="4667" y="4284"/>
                </a:cubicBezTo>
                <a:cubicBezTo>
                  <a:pt x="5085" y="3572"/>
                  <a:pt x="5545" y="2903"/>
                  <a:pt x="6048" y="2296"/>
                </a:cubicBezTo>
                <a:cubicBezTo>
                  <a:pt x="6550" y="1710"/>
                  <a:pt x="7073" y="1208"/>
                  <a:pt x="7596" y="873"/>
                </a:cubicBezTo>
                <a:cubicBezTo>
                  <a:pt x="8098" y="559"/>
                  <a:pt x="8579" y="413"/>
                  <a:pt x="8956" y="350"/>
                </a:cubicBezTo>
                <a:cubicBezTo>
                  <a:pt x="9040" y="329"/>
                  <a:pt x="9102" y="329"/>
                  <a:pt x="9186" y="329"/>
                </a:cubicBezTo>
                <a:lnTo>
                  <a:pt x="9521" y="329"/>
                </a:lnTo>
                <a:lnTo>
                  <a:pt x="9584" y="141"/>
                </a:lnTo>
                <a:cubicBezTo>
                  <a:pt x="9584" y="141"/>
                  <a:pt x="9521" y="120"/>
                  <a:pt x="9416" y="99"/>
                </a:cubicBezTo>
                <a:cubicBezTo>
                  <a:pt x="9374" y="99"/>
                  <a:pt x="9312" y="78"/>
                  <a:pt x="9249" y="36"/>
                </a:cubicBezTo>
                <a:cubicBezTo>
                  <a:pt x="9165" y="36"/>
                  <a:pt x="9082" y="36"/>
                  <a:pt x="8977" y="15"/>
                </a:cubicBezTo>
                <a:cubicBezTo>
                  <a:pt x="8890" y="6"/>
                  <a:pt x="8793" y="1"/>
                  <a:pt x="8689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3"/>
          <p:cNvSpPr/>
          <p:nvPr/>
        </p:nvSpPr>
        <p:spPr>
          <a:xfrm flipH="1">
            <a:off x="893219" y="3565659"/>
            <a:ext cx="523235" cy="251211"/>
          </a:xfrm>
          <a:custGeom>
            <a:avLst/>
            <a:gdLst/>
            <a:ahLst/>
            <a:cxnLst/>
            <a:rect l="l" t="t" r="r" b="b"/>
            <a:pathLst>
              <a:path w="14480" h="6952" extrusionOk="0">
                <a:moveTo>
                  <a:pt x="3285" y="6866"/>
                </a:moveTo>
                <a:lnTo>
                  <a:pt x="3285" y="6866"/>
                </a:lnTo>
                <a:cubicBezTo>
                  <a:pt x="3286" y="6867"/>
                  <a:pt x="3286" y="6868"/>
                  <a:pt x="3286" y="6868"/>
                </a:cubicBezTo>
                <a:lnTo>
                  <a:pt x="3307" y="6868"/>
                </a:lnTo>
                <a:lnTo>
                  <a:pt x="3285" y="6866"/>
                </a:lnTo>
                <a:close/>
                <a:moveTo>
                  <a:pt x="11701" y="0"/>
                </a:moveTo>
                <a:cubicBezTo>
                  <a:pt x="10285" y="0"/>
                  <a:pt x="8483" y="216"/>
                  <a:pt x="6717" y="696"/>
                </a:cubicBezTo>
                <a:lnTo>
                  <a:pt x="6529" y="759"/>
                </a:lnTo>
                <a:lnTo>
                  <a:pt x="6445" y="780"/>
                </a:lnTo>
                <a:lnTo>
                  <a:pt x="6341" y="800"/>
                </a:lnTo>
                <a:cubicBezTo>
                  <a:pt x="6173" y="884"/>
                  <a:pt x="6027" y="968"/>
                  <a:pt x="5901" y="1010"/>
                </a:cubicBezTo>
                <a:cubicBezTo>
                  <a:pt x="5650" y="1156"/>
                  <a:pt x="5399" y="1282"/>
                  <a:pt x="5190" y="1407"/>
                </a:cubicBezTo>
                <a:cubicBezTo>
                  <a:pt x="4750" y="1679"/>
                  <a:pt x="4353" y="1951"/>
                  <a:pt x="3976" y="2223"/>
                </a:cubicBezTo>
                <a:cubicBezTo>
                  <a:pt x="3202" y="2767"/>
                  <a:pt x="2532" y="3290"/>
                  <a:pt x="1926" y="3793"/>
                </a:cubicBezTo>
                <a:cubicBezTo>
                  <a:pt x="1319" y="4295"/>
                  <a:pt x="859" y="4734"/>
                  <a:pt x="461" y="5278"/>
                </a:cubicBezTo>
                <a:cubicBezTo>
                  <a:pt x="356" y="5445"/>
                  <a:pt x="252" y="5571"/>
                  <a:pt x="168" y="5801"/>
                </a:cubicBezTo>
                <a:cubicBezTo>
                  <a:pt x="126" y="5906"/>
                  <a:pt x="126" y="5969"/>
                  <a:pt x="105" y="6031"/>
                </a:cubicBezTo>
                <a:cubicBezTo>
                  <a:pt x="63" y="6115"/>
                  <a:pt x="43" y="6178"/>
                  <a:pt x="43" y="6220"/>
                </a:cubicBezTo>
                <a:cubicBezTo>
                  <a:pt x="22" y="6387"/>
                  <a:pt x="1" y="6450"/>
                  <a:pt x="1" y="6450"/>
                </a:cubicBezTo>
                <a:lnTo>
                  <a:pt x="2943" y="6822"/>
                </a:lnTo>
                <a:lnTo>
                  <a:pt x="2943" y="6822"/>
                </a:lnTo>
                <a:cubicBezTo>
                  <a:pt x="2952" y="6828"/>
                  <a:pt x="2957" y="6832"/>
                  <a:pt x="2952" y="6832"/>
                </a:cubicBezTo>
                <a:cubicBezTo>
                  <a:pt x="2949" y="6832"/>
                  <a:pt x="2942" y="6831"/>
                  <a:pt x="2930" y="6826"/>
                </a:cubicBezTo>
                <a:lnTo>
                  <a:pt x="2930" y="6826"/>
                </a:lnTo>
                <a:lnTo>
                  <a:pt x="2972" y="6847"/>
                </a:lnTo>
                <a:cubicBezTo>
                  <a:pt x="3035" y="6868"/>
                  <a:pt x="3097" y="6910"/>
                  <a:pt x="3160" y="6931"/>
                </a:cubicBezTo>
                <a:cubicBezTo>
                  <a:pt x="3181" y="6942"/>
                  <a:pt x="3194" y="6948"/>
                  <a:pt x="3202" y="6952"/>
                </a:cubicBezTo>
                <a:lnTo>
                  <a:pt x="3202" y="6952"/>
                </a:lnTo>
                <a:lnTo>
                  <a:pt x="3202" y="6932"/>
                </a:lnTo>
                <a:lnTo>
                  <a:pt x="3202" y="6932"/>
                </a:lnTo>
                <a:cubicBezTo>
                  <a:pt x="3215" y="6939"/>
                  <a:pt x="3229" y="6945"/>
                  <a:pt x="3244" y="6952"/>
                </a:cubicBezTo>
                <a:cubicBezTo>
                  <a:pt x="3244" y="6931"/>
                  <a:pt x="3265" y="6931"/>
                  <a:pt x="3265" y="6910"/>
                </a:cubicBezTo>
                <a:cubicBezTo>
                  <a:pt x="3276" y="6877"/>
                  <a:pt x="3281" y="6867"/>
                  <a:pt x="3283" y="6865"/>
                </a:cubicBezTo>
                <a:lnTo>
                  <a:pt x="3283" y="6865"/>
                </a:lnTo>
                <a:lnTo>
                  <a:pt x="3285" y="6866"/>
                </a:lnTo>
                <a:lnTo>
                  <a:pt x="3285" y="6866"/>
                </a:lnTo>
                <a:cubicBezTo>
                  <a:pt x="3285" y="6865"/>
                  <a:pt x="3285" y="6865"/>
                  <a:pt x="3284" y="6865"/>
                </a:cubicBezTo>
                <a:cubicBezTo>
                  <a:pt x="3284" y="6865"/>
                  <a:pt x="3284" y="6865"/>
                  <a:pt x="3283" y="6865"/>
                </a:cubicBezTo>
                <a:lnTo>
                  <a:pt x="3283" y="6865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23" y="6887"/>
                  <a:pt x="3212" y="6911"/>
                  <a:pt x="3202" y="6931"/>
                </a:cubicBezTo>
                <a:lnTo>
                  <a:pt x="3202" y="6932"/>
                </a:lnTo>
                <a:lnTo>
                  <a:pt x="3202" y="6932"/>
                </a:lnTo>
                <a:cubicBezTo>
                  <a:pt x="3092" y="6881"/>
                  <a:pt x="3019" y="6848"/>
                  <a:pt x="2972" y="6826"/>
                </a:cubicBezTo>
                <a:lnTo>
                  <a:pt x="2972" y="6826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79" y="6773"/>
                  <a:pt x="3342" y="6650"/>
                  <a:pt x="3453" y="6492"/>
                </a:cubicBezTo>
                <a:cubicBezTo>
                  <a:pt x="3579" y="6282"/>
                  <a:pt x="3725" y="6031"/>
                  <a:pt x="3934" y="5780"/>
                </a:cubicBezTo>
                <a:cubicBezTo>
                  <a:pt x="4332" y="5257"/>
                  <a:pt x="4855" y="4629"/>
                  <a:pt x="5462" y="4002"/>
                </a:cubicBezTo>
                <a:cubicBezTo>
                  <a:pt x="5755" y="3688"/>
                  <a:pt x="6069" y="3353"/>
                  <a:pt x="6382" y="3060"/>
                </a:cubicBezTo>
                <a:cubicBezTo>
                  <a:pt x="6529" y="2893"/>
                  <a:pt x="6696" y="2767"/>
                  <a:pt x="6843" y="2642"/>
                </a:cubicBezTo>
                <a:lnTo>
                  <a:pt x="7031" y="2516"/>
                </a:lnTo>
                <a:lnTo>
                  <a:pt x="7073" y="2474"/>
                </a:lnTo>
                <a:lnTo>
                  <a:pt x="7157" y="2453"/>
                </a:lnTo>
                <a:lnTo>
                  <a:pt x="7324" y="2370"/>
                </a:lnTo>
                <a:cubicBezTo>
                  <a:pt x="8956" y="1533"/>
                  <a:pt x="10776" y="947"/>
                  <a:pt x="12136" y="675"/>
                </a:cubicBezTo>
                <a:cubicBezTo>
                  <a:pt x="12304" y="633"/>
                  <a:pt x="12471" y="591"/>
                  <a:pt x="12618" y="570"/>
                </a:cubicBezTo>
                <a:cubicBezTo>
                  <a:pt x="12785" y="549"/>
                  <a:pt x="12931" y="549"/>
                  <a:pt x="13078" y="528"/>
                </a:cubicBezTo>
                <a:cubicBezTo>
                  <a:pt x="13300" y="494"/>
                  <a:pt x="13508" y="460"/>
                  <a:pt x="13691" y="460"/>
                </a:cubicBezTo>
                <a:cubicBezTo>
                  <a:pt x="13732" y="460"/>
                  <a:pt x="13772" y="462"/>
                  <a:pt x="13810" y="466"/>
                </a:cubicBezTo>
                <a:cubicBezTo>
                  <a:pt x="14229" y="487"/>
                  <a:pt x="14459" y="487"/>
                  <a:pt x="14459" y="487"/>
                </a:cubicBezTo>
                <a:lnTo>
                  <a:pt x="14480" y="319"/>
                </a:lnTo>
                <a:cubicBezTo>
                  <a:pt x="14480" y="319"/>
                  <a:pt x="14250" y="256"/>
                  <a:pt x="13831" y="152"/>
                </a:cubicBezTo>
                <a:cubicBezTo>
                  <a:pt x="13622" y="110"/>
                  <a:pt x="13350" y="68"/>
                  <a:pt x="13078" y="47"/>
                </a:cubicBezTo>
                <a:cubicBezTo>
                  <a:pt x="12931" y="26"/>
                  <a:pt x="12764" y="26"/>
                  <a:pt x="12597" y="5"/>
                </a:cubicBezTo>
                <a:lnTo>
                  <a:pt x="12074" y="5"/>
                </a:lnTo>
                <a:cubicBezTo>
                  <a:pt x="11953" y="2"/>
                  <a:pt x="11829" y="0"/>
                  <a:pt x="1170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3"/>
          <p:cNvSpPr/>
          <p:nvPr/>
        </p:nvSpPr>
        <p:spPr>
          <a:xfrm flipH="1">
            <a:off x="1281815" y="3183279"/>
            <a:ext cx="149743" cy="655525"/>
          </a:xfrm>
          <a:custGeom>
            <a:avLst/>
            <a:gdLst/>
            <a:ahLst/>
            <a:cxnLst/>
            <a:rect l="l" t="t" r="r" b="b"/>
            <a:pathLst>
              <a:path w="4144" h="18141" extrusionOk="0">
                <a:moveTo>
                  <a:pt x="4059" y="0"/>
                </a:moveTo>
                <a:cubicBezTo>
                  <a:pt x="4059" y="0"/>
                  <a:pt x="4018" y="63"/>
                  <a:pt x="3934" y="167"/>
                </a:cubicBezTo>
                <a:cubicBezTo>
                  <a:pt x="3850" y="293"/>
                  <a:pt x="3725" y="418"/>
                  <a:pt x="3578" y="628"/>
                </a:cubicBezTo>
                <a:cubicBezTo>
                  <a:pt x="3264" y="1025"/>
                  <a:pt x="2846" y="1632"/>
                  <a:pt x="2448" y="2427"/>
                </a:cubicBezTo>
                <a:cubicBezTo>
                  <a:pt x="2030" y="3201"/>
                  <a:pt x="1632" y="4143"/>
                  <a:pt x="1318" y="5189"/>
                </a:cubicBezTo>
                <a:cubicBezTo>
                  <a:pt x="1005" y="6235"/>
                  <a:pt x="753" y="7386"/>
                  <a:pt x="565" y="8537"/>
                </a:cubicBezTo>
                <a:cubicBezTo>
                  <a:pt x="209" y="10838"/>
                  <a:pt x="0" y="13140"/>
                  <a:pt x="21" y="14939"/>
                </a:cubicBezTo>
                <a:cubicBezTo>
                  <a:pt x="21" y="15839"/>
                  <a:pt x="126" y="16613"/>
                  <a:pt x="230" y="17199"/>
                </a:cubicBezTo>
                <a:cubicBezTo>
                  <a:pt x="272" y="17492"/>
                  <a:pt x="335" y="17722"/>
                  <a:pt x="419" y="17869"/>
                </a:cubicBezTo>
                <a:cubicBezTo>
                  <a:pt x="461" y="18057"/>
                  <a:pt x="481" y="18141"/>
                  <a:pt x="481" y="18141"/>
                </a:cubicBezTo>
                <a:lnTo>
                  <a:pt x="2365" y="17262"/>
                </a:lnTo>
                <a:cubicBezTo>
                  <a:pt x="2365" y="17262"/>
                  <a:pt x="2365" y="17220"/>
                  <a:pt x="2323" y="17136"/>
                </a:cubicBezTo>
                <a:cubicBezTo>
                  <a:pt x="2281" y="17053"/>
                  <a:pt x="2239" y="16906"/>
                  <a:pt x="2155" y="16718"/>
                </a:cubicBezTo>
                <a:cubicBezTo>
                  <a:pt x="2030" y="16320"/>
                  <a:pt x="1904" y="15672"/>
                  <a:pt x="1800" y="14856"/>
                </a:cubicBezTo>
                <a:cubicBezTo>
                  <a:pt x="1590" y="13245"/>
                  <a:pt x="1549" y="10943"/>
                  <a:pt x="1653" y="8683"/>
                </a:cubicBezTo>
                <a:cubicBezTo>
                  <a:pt x="1737" y="7574"/>
                  <a:pt x="1841" y="6444"/>
                  <a:pt x="2051" y="5398"/>
                </a:cubicBezTo>
                <a:cubicBezTo>
                  <a:pt x="2260" y="4373"/>
                  <a:pt x="2532" y="3411"/>
                  <a:pt x="2846" y="2615"/>
                </a:cubicBezTo>
                <a:cubicBezTo>
                  <a:pt x="3160" y="1820"/>
                  <a:pt x="3474" y="1193"/>
                  <a:pt x="3725" y="774"/>
                </a:cubicBezTo>
                <a:cubicBezTo>
                  <a:pt x="3850" y="523"/>
                  <a:pt x="3955" y="377"/>
                  <a:pt x="4038" y="272"/>
                </a:cubicBezTo>
                <a:cubicBezTo>
                  <a:pt x="4101" y="146"/>
                  <a:pt x="4143" y="84"/>
                  <a:pt x="4143" y="84"/>
                </a:cubicBezTo>
                <a:lnTo>
                  <a:pt x="4059" y="0"/>
                </a:ln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3"/>
          <p:cNvSpPr/>
          <p:nvPr/>
        </p:nvSpPr>
        <p:spPr>
          <a:xfrm flipH="1">
            <a:off x="1302230" y="3661850"/>
            <a:ext cx="415878" cy="207957"/>
          </a:xfrm>
          <a:custGeom>
            <a:avLst/>
            <a:gdLst/>
            <a:ahLst/>
            <a:cxnLst/>
            <a:rect l="l" t="t" r="r" b="b"/>
            <a:pathLst>
              <a:path w="11509" h="5755" extrusionOk="0">
                <a:moveTo>
                  <a:pt x="5754" y="1"/>
                </a:moveTo>
                <a:cubicBezTo>
                  <a:pt x="2595" y="1"/>
                  <a:pt x="0" y="2574"/>
                  <a:pt x="0" y="5755"/>
                </a:cubicBezTo>
                <a:lnTo>
                  <a:pt x="11487" y="5755"/>
                </a:lnTo>
                <a:cubicBezTo>
                  <a:pt x="11508" y="2574"/>
                  <a:pt x="8914" y="1"/>
                  <a:pt x="5754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"/>
          <p:cNvSpPr/>
          <p:nvPr/>
        </p:nvSpPr>
        <p:spPr>
          <a:xfrm flipH="1">
            <a:off x="1157836" y="3724616"/>
            <a:ext cx="290381" cy="145190"/>
          </a:xfrm>
          <a:custGeom>
            <a:avLst/>
            <a:gdLst/>
            <a:ahLst/>
            <a:cxnLst/>
            <a:rect l="l" t="t" r="r" b="b"/>
            <a:pathLst>
              <a:path w="8036" h="4018" extrusionOk="0">
                <a:moveTo>
                  <a:pt x="4039" y="0"/>
                </a:moveTo>
                <a:cubicBezTo>
                  <a:pt x="1821" y="0"/>
                  <a:pt x="1" y="1800"/>
                  <a:pt x="1" y="4018"/>
                </a:cubicBezTo>
                <a:lnTo>
                  <a:pt x="8036" y="4018"/>
                </a:lnTo>
                <a:cubicBezTo>
                  <a:pt x="8036" y="1779"/>
                  <a:pt x="6257" y="0"/>
                  <a:pt x="4039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title"/>
          </p:nvPr>
        </p:nvSpPr>
        <p:spPr>
          <a:xfrm>
            <a:off x="4584825" y="474150"/>
            <a:ext cx="37479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5" name="Google Shape;705;p33"/>
          <p:cNvSpPr txBox="1">
            <a:spLocks noGrp="1"/>
          </p:cNvSpPr>
          <p:nvPr>
            <p:ph type="subTitle" idx="1"/>
          </p:nvPr>
        </p:nvSpPr>
        <p:spPr>
          <a:xfrm>
            <a:off x="4584675" y="1047750"/>
            <a:ext cx="3747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/>
          <p:nvPr userDrawn="1"/>
        </p:nvSpPr>
        <p:spPr>
          <a:xfrm rot="10800000">
            <a:off x="4174341" y="-4762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4"/>
          <p:cNvSpPr/>
          <p:nvPr userDrawn="1"/>
        </p:nvSpPr>
        <p:spPr>
          <a:xfrm>
            <a:off x="4980000" y="5191"/>
            <a:ext cx="416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4"/>
          <p:cNvSpPr txBox="1">
            <a:spLocks noGrp="1"/>
          </p:cNvSpPr>
          <p:nvPr>
            <p:ph type="title"/>
          </p:nvPr>
        </p:nvSpPr>
        <p:spPr>
          <a:xfrm>
            <a:off x="1737525" y="3126375"/>
            <a:ext cx="28608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4"/>
          <p:cNvSpPr txBox="1">
            <a:spLocks noGrp="1"/>
          </p:cNvSpPr>
          <p:nvPr>
            <p:ph type="subTitle" idx="1"/>
          </p:nvPr>
        </p:nvSpPr>
        <p:spPr>
          <a:xfrm>
            <a:off x="823425" y="1478125"/>
            <a:ext cx="3774900" cy="15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BLANK_1_1_1_1_1_1_1_1_1_2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2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9" name="Google Shape;869;p42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0" name="Google Shape;870;p42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1" name="Google Shape;871;p42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2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>
            <a:spLocks noGrp="1"/>
          </p:cNvSpPr>
          <p:nvPr>
            <p:ph type="subTitle" idx="1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2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3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4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5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6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4" name="Google Shape;234;p1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0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0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93" name="Google Shape;493;p20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20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20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97" name="Google Shape;497;p20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20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20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500" name="Google Shape;500;p20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01" name="Google Shape;501;p20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20"/>
          <p:cNvSpPr txBox="1">
            <a:spLocks noGrp="1"/>
          </p:cNvSpPr>
          <p:nvPr>
            <p:ph type="title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4" name="Google Shape;504;p20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" name="Google Shape;505;p20"/>
          <p:cNvSpPr txBox="1">
            <a:spLocks noGrp="1"/>
          </p:cNvSpPr>
          <p:nvPr>
            <p:ph type="title" idx="13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" name="Google Shape;506;p20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" name="Google Shape;507;p20"/>
          <p:cNvSpPr txBox="1">
            <a:spLocks noGrp="1"/>
          </p:cNvSpPr>
          <p:nvPr>
            <p:ph type="title" idx="15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3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23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24" name="Google Shape;524;p23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3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 txBox="1">
            <a:spLocks noGrp="1"/>
          </p:cNvSpPr>
          <p:nvPr>
            <p:ph type="subTitle" idx="1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7"/>
          <p:cNvSpPr txBox="1">
            <a:spLocks noGrp="1"/>
          </p:cNvSpPr>
          <p:nvPr>
            <p:ph type="subTitle" idx="2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27"/>
          <p:cNvSpPr txBox="1">
            <a:spLocks noGrp="1"/>
          </p:cNvSpPr>
          <p:nvPr>
            <p:ph type="subTitle" idx="3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27"/>
          <p:cNvSpPr txBox="1">
            <a:spLocks noGrp="1"/>
          </p:cNvSpPr>
          <p:nvPr>
            <p:ph type="title" hasCustomPrompt="1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6" name="Google Shape;546;p27"/>
          <p:cNvSpPr txBox="1">
            <a:spLocks noGrp="1"/>
          </p:cNvSpPr>
          <p:nvPr>
            <p:ph type="title" idx="4" hasCustomPrompt="1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7" name="Google Shape;547;p2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 txBox="1">
            <a:spLocks noGrp="1"/>
          </p:cNvSpPr>
          <p:nvPr>
            <p:ph type="title" idx="5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6" r:id="rId7"/>
    <p:sldLayoutId id="2147483669" r:id="rId8"/>
    <p:sldLayoutId id="2147483673" r:id="rId9"/>
    <p:sldLayoutId id="2147483679" r:id="rId10"/>
    <p:sldLayoutId id="2147483680" r:id="rId11"/>
    <p:sldLayoutId id="214748368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BR"/>
              <a:t>Vaga</a:t>
            </a:r>
            <a:br>
              <a:rPr lang="pt-BR"/>
            </a:br>
            <a:r>
              <a:rPr lang="pt-BR"/>
              <a:t>Fácil</a:t>
            </a:r>
          </a:p>
        </p:txBody>
      </p:sp>
      <p:sp>
        <p:nvSpPr>
          <p:cNvPr id="882" name="Google Shape;882;p45"/>
          <p:cNvSpPr txBox="1">
            <a:spLocks noGrp="1"/>
          </p:cNvSpPr>
          <p:nvPr>
            <p:ph type="subTitle" idx="1"/>
          </p:nvPr>
        </p:nvSpPr>
        <p:spPr>
          <a:xfrm>
            <a:off x="1569700" y="2960399"/>
            <a:ext cx="1805700" cy="1456479"/>
          </a:xfrm>
        </p:spPr>
        <p:txBody>
          <a:bodyPr/>
          <a:lstStyle/>
          <a:p>
            <a:pPr lvl="0"/>
            <a:r>
              <a:rPr lang="pt-BR"/>
              <a:t>Anízio Mesquita</a:t>
            </a:r>
          </a:p>
          <a:p>
            <a:pPr lvl="0"/>
            <a:r>
              <a:rPr lang="pt-BR"/>
              <a:t>Bruno Lima</a:t>
            </a:r>
          </a:p>
          <a:p>
            <a:pPr lvl="0"/>
            <a:r>
              <a:rPr lang="pt-BR"/>
              <a:t>Daniel </a:t>
            </a:r>
            <a:r>
              <a:rPr lang="pt-BR" err="1"/>
              <a:t>Yuzo</a:t>
            </a:r>
            <a:endParaRPr lang="pt-BR"/>
          </a:p>
          <a:p>
            <a:pPr lvl="0"/>
            <a:r>
              <a:rPr lang="pt-BR"/>
              <a:t>Gabriel Branco</a:t>
            </a:r>
          </a:p>
          <a:p>
            <a:pPr lvl="0"/>
            <a:r>
              <a:rPr lang="pt-BR"/>
              <a:t>Henrique </a:t>
            </a:r>
            <a:r>
              <a:rPr lang="pt-BR" err="1"/>
              <a:t>Bechis</a:t>
            </a:r>
            <a:endParaRPr lang="pt-BR"/>
          </a:p>
          <a:p>
            <a:pPr lvl="0"/>
            <a:r>
              <a:rPr lang="pt-BR"/>
              <a:t>Lucas Neves</a:t>
            </a:r>
          </a:p>
          <a:p>
            <a:pPr lvl="0"/>
            <a:endParaRPr lang="pt-BR"/>
          </a:p>
        </p:txBody>
      </p:sp>
      <p:grpSp>
        <p:nvGrpSpPr>
          <p:cNvPr id="883" name="Google Shape;883;p45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884" name="Google Shape;884;p45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" name="Google Shape;885;p45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886" name="Google Shape;886;p45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7" name="Google Shape;887;p45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888" name="Google Shape;888;p45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45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45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45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45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45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45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45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45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45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45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45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45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45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45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45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45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45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45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45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45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45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45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45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45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45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45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45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45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45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45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45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45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45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45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45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45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45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45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45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45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45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45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45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45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45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45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45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45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45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45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F2C3B9F0-33AF-00DA-EBE4-EB8DD548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38" y="3302539"/>
            <a:ext cx="3253570" cy="111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2A45F4-6A89-4B7E-8ACC-D1B627462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523" y="1667870"/>
            <a:ext cx="3001021" cy="1336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04ED014-DB69-02D1-D965-6FD163715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79" y="1365300"/>
            <a:ext cx="2291635" cy="2802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01" name="Google Shape;2501;p81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81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de Cadastro e Login</a:t>
            </a:r>
          </a:p>
        </p:txBody>
      </p:sp>
      <p:sp>
        <p:nvSpPr>
          <p:cNvPr id="2504" name="Google Shape;2504;p81"/>
          <p:cNvSpPr txBox="1">
            <a:spLocks noGrp="1"/>
          </p:cNvSpPr>
          <p:nvPr>
            <p:ph type="subTitle" idx="4294967295"/>
          </p:nvPr>
        </p:nvSpPr>
        <p:spPr>
          <a:xfrm>
            <a:off x="6875567" y="1664621"/>
            <a:ext cx="2007176" cy="351769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/>
              <a:t>EMPRESA</a:t>
            </a:r>
          </a:p>
        </p:txBody>
      </p:sp>
      <p:sp>
        <p:nvSpPr>
          <p:cNvPr id="2505" name="Google Shape;2505;p81"/>
          <p:cNvSpPr txBox="1">
            <a:spLocks noGrp="1"/>
          </p:cNvSpPr>
          <p:nvPr>
            <p:ph type="subTitle" idx="4294967295"/>
          </p:nvPr>
        </p:nvSpPr>
        <p:spPr>
          <a:xfrm>
            <a:off x="6875567" y="3302538"/>
            <a:ext cx="1846376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2507" name="Google Shape;2507;p81"/>
          <p:cNvSpPr txBox="1">
            <a:spLocks noGrp="1"/>
          </p:cNvSpPr>
          <p:nvPr>
            <p:ph type="subTitle" idx="4294967295"/>
          </p:nvPr>
        </p:nvSpPr>
        <p:spPr>
          <a:xfrm>
            <a:off x="6875567" y="2016391"/>
            <a:ext cx="1936201" cy="808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Informações da empresa para entrarmos em contato de registrarmos no sistema</a:t>
            </a:r>
          </a:p>
        </p:txBody>
      </p:sp>
      <p:sp>
        <p:nvSpPr>
          <p:cNvPr id="2509" name="Google Shape;2509;p81"/>
          <p:cNvSpPr/>
          <p:nvPr/>
        </p:nvSpPr>
        <p:spPr>
          <a:xfrm>
            <a:off x="2268433" y="1422822"/>
            <a:ext cx="241800" cy="2418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10" name="Google Shape;2510;p81"/>
          <p:cNvCxnSpPr>
            <a:cxnSpLocks/>
            <a:endCxn id="2509" idx="7"/>
          </p:cNvCxnSpPr>
          <p:nvPr/>
        </p:nvCxnSpPr>
        <p:spPr>
          <a:xfrm flipH="1">
            <a:off x="2474822" y="1297275"/>
            <a:ext cx="480845" cy="16095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2" name="Google Shape;2512;p81"/>
          <p:cNvCxnSpPr>
            <a:cxnSpLocks/>
            <a:stCxn id="2513" idx="1"/>
            <a:endCxn id="2514" idx="6"/>
          </p:cNvCxnSpPr>
          <p:nvPr/>
        </p:nvCxnSpPr>
        <p:spPr>
          <a:xfrm flipH="1">
            <a:off x="5644200" y="1833822"/>
            <a:ext cx="648913" cy="1104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5" name="Google Shape;2515;p81"/>
          <p:cNvCxnSpPr>
            <a:cxnSpLocks/>
            <a:endCxn id="2517" idx="6"/>
          </p:cNvCxnSpPr>
          <p:nvPr/>
        </p:nvCxnSpPr>
        <p:spPr>
          <a:xfrm flipH="1">
            <a:off x="9024445" y="2909324"/>
            <a:ext cx="82898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1" name="Google Shape;2511;p81"/>
          <p:cNvSpPr txBox="1">
            <a:spLocks noGrp="1"/>
          </p:cNvSpPr>
          <p:nvPr>
            <p:ph type="subTitle" idx="4294967295"/>
          </p:nvPr>
        </p:nvSpPr>
        <p:spPr>
          <a:xfrm>
            <a:off x="2912614" y="1131077"/>
            <a:ext cx="4488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1</a:t>
            </a:r>
            <a:endParaRPr sz="1600" b="1"/>
          </a:p>
        </p:txBody>
      </p:sp>
      <p:sp>
        <p:nvSpPr>
          <p:cNvPr id="2513" name="Google Shape;2513;p81"/>
          <p:cNvSpPr txBox="1">
            <a:spLocks noGrp="1"/>
          </p:cNvSpPr>
          <p:nvPr>
            <p:ph type="subTitle" idx="4294967295"/>
          </p:nvPr>
        </p:nvSpPr>
        <p:spPr>
          <a:xfrm>
            <a:off x="6293113" y="1664622"/>
            <a:ext cx="4488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2</a:t>
            </a:r>
            <a:endParaRPr sz="1600" b="1"/>
          </a:p>
        </p:txBody>
      </p:sp>
      <p:sp>
        <p:nvSpPr>
          <p:cNvPr id="2516" name="Google Shape;2516;p81"/>
          <p:cNvSpPr txBox="1">
            <a:spLocks noGrp="1"/>
          </p:cNvSpPr>
          <p:nvPr>
            <p:ph type="subTitle" idx="4294967295"/>
          </p:nvPr>
        </p:nvSpPr>
        <p:spPr>
          <a:xfrm>
            <a:off x="6293113" y="3302538"/>
            <a:ext cx="4488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3</a:t>
            </a:r>
            <a:endParaRPr sz="1600" b="1"/>
          </a:p>
        </p:txBody>
      </p:sp>
      <p:sp>
        <p:nvSpPr>
          <p:cNvPr id="2514" name="Google Shape;2514;p81"/>
          <p:cNvSpPr/>
          <p:nvPr/>
        </p:nvSpPr>
        <p:spPr>
          <a:xfrm>
            <a:off x="5402400" y="1723963"/>
            <a:ext cx="241800" cy="2418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7" name="Google Shape;2517;p81"/>
          <p:cNvSpPr/>
          <p:nvPr/>
        </p:nvSpPr>
        <p:spPr>
          <a:xfrm>
            <a:off x="5402400" y="3370462"/>
            <a:ext cx="241800" cy="2418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" name="Google Shape;2503;p81">
            <a:extLst>
              <a:ext uri="{FF2B5EF4-FFF2-40B4-BE49-F238E27FC236}">
                <a16:creationId xmlns:a16="http://schemas.microsoft.com/office/drawing/2014/main" id="{9B11B926-D316-C565-FA96-1358F2B14C2C}"/>
              </a:ext>
            </a:extLst>
          </p:cNvPr>
          <p:cNvSpPr txBox="1">
            <a:spLocks/>
          </p:cNvSpPr>
          <p:nvPr/>
        </p:nvSpPr>
        <p:spPr>
          <a:xfrm>
            <a:off x="3447729" y="1134438"/>
            <a:ext cx="10404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lnSpc>
                <a:spcPct val="100000"/>
              </a:lnSpc>
              <a:buFont typeface="Ubuntu"/>
              <a:buNone/>
            </a:pPr>
            <a:r>
              <a:rPr lang="pt-BR"/>
              <a:t>PESSOAL</a:t>
            </a:r>
          </a:p>
          <a:p>
            <a:pPr marL="0" indent="0">
              <a:spcAft>
                <a:spcPts val="1600"/>
              </a:spcAft>
              <a:buFont typeface="Ubuntu"/>
              <a:buNone/>
            </a:pPr>
            <a:endParaRPr lang="pt-BR"/>
          </a:p>
        </p:txBody>
      </p:sp>
      <p:sp>
        <p:nvSpPr>
          <p:cNvPr id="7" name="Google Shape;2506;p81">
            <a:extLst>
              <a:ext uri="{FF2B5EF4-FFF2-40B4-BE49-F238E27FC236}">
                <a16:creationId xmlns:a16="http://schemas.microsoft.com/office/drawing/2014/main" id="{5DFDE338-DA2F-0430-06F5-DCCBA44A84FD}"/>
              </a:ext>
            </a:extLst>
          </p:cNvPr>
          <p:cNvSpPr txBox="1">
            <a:spLocks/>
          </p:cNvSpPr>
          <p:nvPr/>
        </p:nvSpPr>
        <p:spPr>
          <a:xfrm>
            <a:off x="4474917" y="1030451"/>
            <a:ext cx="2259485" cy="51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Ubuntu"/>
              <a:buNone/>
            </a:pPr>
            <a:r>
              <a:rPr lang="en-US" sz="1200"/>
              <a:t>Informações pessoais do representante da empresa</a:t>
            </a:r>
          </a:p>
        </p:txBody>
      </p:sp>
      <p:sp>
        <p:nvSpPr>
          <p:cNvPr id="23" name="Google Shape;2507;p81">
            <a:extLst>
              <a:ext uri="{FF2B5EF4-FFF2-40B4-BE49-F238E27FC236}">
                <a16:creationId xmlns:a16="http://schemas.microsoft.com/office/drawing/2014/main" id="{C662B2BD-2C2B-454D-7711-A973561A45D2}"/>
              </a:ext>
            </a:extLst>
          </p:cNvPr>
          <p:cNvSpPr txBox="1">
            <a:spLocks/>
          </p:cNvSpPr>
          <p:nvPr/>
        </p:nvSpPr>
        <p:spPr>
          <a:xfrm>
            <a:off x="6875567" y="3640938"/>
            <a:ext cx="1891288" cy="80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just">
              <a:lnSpc>
                <a:spcPct val="100000"/>
              </a:lnSpc>
              <a:spcAft>
                <a:spcPts val="1600"/>
              </a:spcAft>
              <a:buFont typeface="Ubuntu"/>
              <a:buNone/>
            </a:pPr>
            <a:r>
              <a:rPr lang="pt-BR" sz="1200"/>
              <a:t>Usar um e-mail existente e criar uma senha para acesso ao dashboard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7348E91-DB52-6F93-3420-6AE57D18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63" y="1137411"/>
            <a:ext cx="1846376" cy="3590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01" name="Google Shape;2501;p81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81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Validações de Cadastro e Login</a:t>
            </a:r>
            <a:endParaRPr/>
          </a:p>
        </p:txBody>
      </p:sp>
      <p:sp>
        <p:nvSpPr>
          <p:cNvPr id="2509" name="Google Shape;2509;p81"/>
          <p:cNvSpPr/>
          <p:nvPr/>
        </p:nvSpPr>
        <p:spPr>
          <a:xfrm>
            <a:off x="1665724" y="1169937"/>
            <a:ext cx="241800" cy="2418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10" name="Google Shape;2510;p81"/>
          <p:cNvCxnSpPr>
            <a:cxnSpLocks/>
          </p:cNvCxnSpPr>
          <p:nvPr/>
        </p:nvCxnSpPr>
        <p:spPr>
          <a:xfrm flipH="1">
            <a:off x="1918675" y="1287789"/>
            <a:ext cx="49292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1" name="Google Shape;2511;p81"/>
          <p:cNvSpPr txBox="1">
            <a:spLocks noGrp="1"/>
          </p:cNvSpPr>
          <p:nvPr>
            <p:ph type="subTitle" idx="4294967295"/>
          </p:nvPr>
        </p:nvSpPr>
        <p:spPr>
          <a:xfrm>
            <a:off x="2395074" y="1134438"/>
            <a:ext cx="4488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1</a:t>
            </a:r>
            <a:endParaRPr sz="1600" b="1"/>
          </a:p>
        </p:txBody>
      </p:sp>
      <p:sp>
        <p:nvSpPr>
          <p:cNvPr id="6" name="Google Shape;2503;p81">
            <a:extLst>
              <a:ext uri="{FF2B5EF4-FFF2-40B4-BE49-F238E27FC236}">
                <a16:creationId xmlns:a16="http://schemas.microsoft.com/office/drawing/2014/main" id="{9B11B926-D316-C565-FA96-1358F2B14C2C}"/>
              </a:ext>
            </a:extLst>
          </p:cNvPr>
          <p:cNvSpPr txBox="1">
            <a:spLocks/>
          </p:cNvSpPr>
          <p:nvPr/>
        </p:nvSpPr>
        <p:spPr>
          <a:xfrm>
            <a:off x="2991899" y="1134438"/>
            <a:ext cx="1955658" cy="347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lnSpc>
                <a:spcPct val="100000"/>
              </a:lnSpc>
              <a:buFont typeface="Ubuntu"/>
              <a:buNone/>
            </a:pPr>
            <a:r>
              <a:rPr lang="pt-BR"/>
              <a:t>VARIÁVEIS GLOBAIS</a:t>
            </a:r>
          </a:p>
          <a:p>
            <a:pPr marL="0" indent="0">
              <a:spcAft>
                <a:spcPts val="1600"/>
              </a:spcAft>
              <a:buFont typeface="Ubuntu"/>
              <a:buNone/>
            </a:pPr>
            <a:endParaRPr lang="pt-BR"/>
          </a:p>
        </p:txBody>
      </p:sp>
      <p:sp>
        <p:nvSpPr>
          <p:cNvPr id="12" name="Google Shape;2507;p81">
            <a:extLst>
              <a:ext uri="{FF2B5EF4-FFF2-40B4-BE49-F238E27FC236}">
                <a16:creationId xmlns:a16="http://schemas.microsoft.com/office/drawing/2014/main" id="{57FC625D-E618-185C-6EE7-DE3BB00B0647}"/>
              </a:ext>
            </a:extLst>
          </p:cNvPr>
          <p:cNvSpPr txBox="1">
            <a:spLocks/>
          </p:cNvSpPr>
          <p:nvPr/>
        </p:nvSpPr>
        <p:spPr>
          <a:xfrm>
            <a:off x="4947557" y="1012025"/>
            <a:ext cx="1955658" cy="39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just">
              <a:lnSpc>
                <a:spcPct val="100000"/>
              </a:lnSpc>
              <a:spcAft>
                <a:spcPts val="1600"/>
              </a:spcAft>
              <a:buFont typeface="Ubuntu"/>
              <a:buNone/>
            </a:pPr>
            <a:r>
              <a:rPr lang="pt-BR" sz="1200"/>
              <a:t>Variáveis para saber qual campo está errado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4387CE8-1BEA-D93B-555E-64D3A193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596" y="2795980"/>
            <a:ext cx="3216728" cy="1613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Google Shape;2511;p81">
            <a:extLst>
              <a:ext uri="{FF2B5EF4-FFF2-40B4-BE49-F238E27FC236}">
                <a16:creationId xmlns:a16="http://schemas.microsoft.com/office/drawing/2014/main" id="{AA3D3A00-8B05-9E03-EC0B-8D59F6A61B8F}"/>
              </a:ext>
            </a:extLst>
          </p:cNvPr>
          <p:cNvSpPr txBox="1">
            <a:spLocks/>
          </p:cNvSpPr>
          <p:nvPr/>
        </p:nvSpPr>
        <p:spPr>
          <a:xfrm>
            <a:off x="5403924" y="1660887"/>
            <a:ext cx="4488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ctr">
              <a:lnSpc>
                <a:spcPct val="100000"/>
              </a:lnSpc>
              <a:buFont typeface="Ubuntu"/>
              <a:buNone/>
            </a:pPr>
            <a:r>
              <a:rPr lang="en" sz="1600" b="1"/>
              <a:t>2</a:t>
            </a:r>
          </a:p>
        </p:txBody>
      </p:sp>
      <p:cxnSp>
        <p:nvCxnSpPr>
          <p:cNvPr id="16" name="Google Shape;2510;p81">
            <a:extLst>
              <a:ext uri="{FF2B5EF4-FFF2-40B4-BE49-F238E27FC236}">
                <a16:creationId xmlns:a16="http://schemas.microsoft.com/office/drawing/2014/main" id="{ED06E499-E41B-EA46-55CC-7D8C4E4DF28A}"/>
              </a:ext>
            </a:extLst>
          </p:cNvPr>
          <p:cNvCxnSpPr>
            <a:cxnSpLocks/>
            <a:stCxn id="15" idx="1"/>
            <a:endCxn id="17" idx="7"/>
          </p:cNvCxnSpPr>
          <p:nvPr/>
        </p:nvCxnSpPr>
        <p:spPr>
          <a:xfrm flipH="1">
            <a:off x="5114375" y="1834587"/>
            <a:ext cx="289549" cy="112130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509;p81">
            <a:extLst>
              <a:ext uri="{FF2B5EF4-FFF2-40B4-BE49-F238E27FC236}">
                <a16:creationId xmlns:a16="http://schemas.microsoft.com/office/drawing/2014/main" id="{D1744A44-242D-AEE5-4AE9-931B25372598}"/>
              </a:ext>
            </a:extLst>
          </p:cNvPr>
          <p:cNvSpPr/>
          <p:nvPr/>
        </p:nvSpPr>
        <p:spPr>
          <a:xfrm>
            <a:off x="4907986" y="2920482"/>
            <a:ext cx="241800" cy="2418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2503;p81">
            <a:extLst>
              <a:ext uri="{FF2B5EF4-FFF2-40B4-BE49-F238E27FC236}">
                <a16:creationId xmlns:a16="http://schemas.microsoft.com/office/drawing/2014/main" id="{4C4CFB4D-EF50-819B-10BB-6CB3CC19B072}"/>
              </a:ext>
            </a:extLst>
          </p:cNvPr>
          <p:cNvSpPr txBox="1">
            <a:spLocks/>
          </p:cNvSpPr>
          <p:nvPr/>
        </p:nvSpPr>
        <p:spPr>
          <a:xfrm>
            <a:off x="6031963" y="1660887"/>
            <a:ext cx="2398762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lnSpc>
                <a:spcPct val="100000"/>
              </a:lnSpc>
              <a:buFont typeface="Ubuntu"/>
              <a:buNone/>
            </a:pPr>
            <a:r>
              <a:rPr lang="pt-BR"/>
              <a:t>VALIDAÇÕES</a:t>
            </a:r>
          </a:p>
          <a:p>
            <a:pPr marL="0" indent="0">
              <a:spcAft>
                <a:spcPts val="1600"/>
              </a:spcAft>
              <a:buFont typeface="Ubuntu"/>
              <a:buNone/>
            </a:pPr>
            <a:endParaRPr lang="pt-BR"/>
          </a:p>
        </p:txBody>
      </p:sp>
      <p:sp>
        <p:nvSpPr>
          <p:cNvPr id="21" name="Google Shape;2507;p81">
            <a:extLst>
              <a:ext uri="{FF2B5EF4-FFF2-40B4-BE49-F238E27FC236}">
                <a16:creationId xmlns:a16="http://schemas.microsoft.com/office/drawing/2014/main" id="{E7E37CFF-D81C-0E6F-EA79-2FE91785602E}"/>
              </a:ext>
            </a:extLst>
          </p:cNvPr>
          <p:cNvSpPr txBox="1">
            <a:spLocks/>
          </p:cNvSpPr>
          <p:nvPr/>
        </p:nvSpPr>
        <p:spPr>
          <a:xfrm>
            <a:off x="5959312" y="2008287"/>
            <a:ext cx="2398762" cy="258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 algn="just">
              <a:lnSpc>
                <a:spcPct val="100000"/>
              </a:lnSpc>
              <a:spcAft>
                <a:spcPts val="800"/>
              </a:spcAft>
              <a:buFont typeface="Ubuntu"/>
              <a:buNone/>
            </a:pPr>
            <a:r>
              <a:rPr lang="pt-BR" sz="1200"/>
              <a:t>Todas as validações foram feitas seguindo este padrão:</a:t>
            </a:r>
          </a:p>
          <a:p>
            <a:pPr marL="0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pt-BR" sz="1200"/>
              <a:t>- Se der erro no campo, exibe o erro, borda vermelha no input e erro </a:t>
            </a:r>
            <a:r>
              <a:rPr lang="pt-BR" sz="1200" err="1"/>
              <a:t>true</a:t>
            </a:r>
            <a:r>
              <a:rPr lang="pt-BR" sz="1200"/>
              <a:t> na variável do campo para identificar o erro caso precise de manutenção</a:t>
            </a:r>
          </a:p>
          <a:p>
            <a:pPr marL="0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pt-BR" sz="1200"/>
              <a:t>- Se não tiver erro, esconde o erro, deixa a borda do input padrão e a variável erro do campo  falsa, para seguir em frente</a:t>
            </a:r>
          </a:p>
          <a:p>
            <a:pPr marL="0" indent="0" algn="just">
              <a:lnSpc>
                <a:spcPct val="100000"/>
              </a:lnSpc>
              <a:spcAft>
                <a:spcPts val="800"/>
              </a:spcAft>
              <a:buFont typeface="Ubuntu"/>
              <a:buNone/>
            </a:pPr>
            <a:r>
              <a:rPr lang="pt-BR" sz="1200"/>
              <a:t>	</a:t>
            </a:r>
          </a:p>
          <a:p>
            <a:pPr marL="0" indent="0" algn="just">
              <a:lnSpc>
                <a:spcPct val="100000"/>
              </a:lnSpc>
              <a:spcAft>
                <a:spcPts val="1600"/>
              </a:spcAft>
              <a:buFont typeface="Ubuntu"/>
              <a:buNone/>
            </a:pP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60590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56"/>
          <p:cNvSpPr/>
          <p:nvPr/>
        </p:nvSpPr>
        <p:spPr>
          <a:xfrm>
            <a:off x="8577228" y="86710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56"/>
          <p:cNvSpPr txBox="1">
            <a:spLocks noGrp="1"/>
          </p:cNvSpPr>
          <p:nvPr>
            <p:ph type="title"/>
          </p:nvPr>
        </p:nvSpPr>
        <p:spPr>
          <a:xfrm>
            <a:off x="5840966" y="236283"/>
            <a:ext cx="1420344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Arduino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4823C-0B26-580F-396C-09F89AB11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645" y="1122654"/>
            <a:ext cx="2033983" cy="1630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F7FEB-4BFC-3C53-A6AA-5375A1F9E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0869" y="2915123"/>
            <a:ext cx="2620634" cy="177944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A7D57B6-594E-960C-161F-A126F5281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060" y="1125536"/>
            <a:ext cx="2174126" cy="16305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81901D3-0220-7A52-44EE-6B4745C13EE0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pPr algn="ctr"/>
            <a:r>
              <a:rPr lang="pt-BR"/>
              <a:t>Modelagem Banco de dados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942F808-E678-D21E-0300-58FFEC32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53" y="1094509"/>
            <a:ext cx="6981173" cy="32569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 com faca na mão&#10;&#10;Descrição gerada automaticamente com confiança média">
            <a:extLst>
              <a:ext uri="{FF2B5EF4-FFF2-40B4-BE49-F238E27FC236}">
                <a16:creationId xmlns:a16="http://schemas.microsoft.com/office/drawing/2014/main" id="{AFA7D6C7-E0F3-3128-275C-55043DB65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86" y="-909"/>
            <a:ext cx="4584516" cy="5144408"/>
          </a:xfrm>
          <a:prstGeom prst="rect">
            <a:avLst/>
          </a:prstGeom>
        </p:spPr>
      </p:pic>
      <p:sp>
        <p:nvSpPr>
          <p:cNvPr id="2321" name="Google Shape;2321;p75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75"/>
          <p:cNvSpPr txBox="1">
            <a:spLocks noGrp="1"/>
          </p:cNvSpPr>
          <p:nvPr>
            <p:ph type="subTitle" idx="1"/>
          </p:nvPr>
        </p:nvSpPr>
        <p:spPr>
          <a:xfrm>
            <a:off x="888234" y="498284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75"/>
          <p:cNvSpPr/>
          <p:nvPr/>
        </p:nvSpPr>
        <p:spPr>
          <a:xfrm>
            <a:off x="4559485" y="-910"/>
            <a:ext cx="690067" cy="514440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ED72BC-8378-2166-E266-80694AA71A77}"/>
              </a:ext>
            </a:extLst>
          </p:cNvPr>
          <p:cNvSpPr txBox="1"/>
          <p:nvPr/>
        </p:nvSpPr>
        <p:spPr>
          <a:xfrm>
            <a:off x="871503" y="1323607"/>
            <a:ext cx="368798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ts val="1400"/>
            </a:pPr>
            <a:r>
              <a:rPr lang="pt-BR">
                <a:solidFill>
                  <a:schemeClr val="lt1"/>
                </a:solidFill>
                <a:latin typeface="Ubuntu"/>
                <a:sym typeface="Ubuntu"/>
              </a:rPr>
              <a:t>No início de nosso projeto enfrentamos alguns pequenos problemas, porém conseguimos supera-los e fazer com que nosso grupo se torna-se cada vez mais produtivo e cooperativo, assim atingindo um poder de entrega semanal de mais de 100 pontos, estando entre 100 e 102 pontos.</a:t>
            </a:r>
          </a:p>
          <a:p>
            <a:pPr>
              <a:buClr>
                <a:schemeClr val="accent1"/>
              </a:buClr>
              <a:buSzPts val="1400"/>
            </a:pPr>
            <a:endParaRPr lang="pt-BR">
              <a:solidFill>
                <a:schemeClr val="lt1"/>
              </a:solidFill>
              <a:latin typeface="Ubuntu"/>
              <a:sym typeface="Ubuntu"/>
            </a:endParaRPr>
          </a:p>
          <a:p>
            <a:pPr>
              <a:buClr>
                <a:schemeClr val="accent1"/>
              </a:buClr>
              <a:buSzPts val="1400"/>
            </a:pPr>
            <a:r>
              <a:rPr lang="pt-BR">
                <a:solidFill>
                  <a:schemeClr val="lt1"/>
                </a:solidFill>
                <a:latin typeface="Ubuntu"/>
                <a:sym typeface="Ubuntu"/>
              </a:rPr>
              <a:t>Percebemos também um grande desenvolvimento de trabalho em equipe com o projeto, onde todos tiveram uma evolução significativa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4" name="Google Shape;2614;p83"/>
          <p:cNvGrpSpPr/>
          <p:nvPr/>
        </p:nvGrpSpPr>
        <p:grpSpPr>
          <a:xfrm>
            <a:off x="4848479" y="1475317"/>
            <a:ext cx="2948775" cy="2022891"/>
            <a:chOff x="4848479" y="1475317"/>
            <a:chExt cx="2948775" cy="2022891"/>
          </a:xfrm>
        </p:grpSpPr>
        <p:sp>
          <p:nvSpPr>
            <p:cNvPr id="2615" name="Google Shape;2615;p83"/>
            <p:cNvSpPr/>
            <p:nvPr/>
          </p:nvSpPr>
          <p:spPr>
            <a:xfrm rot="-5400000">
              <a:off x="5311421" y="1012375"/>
              <a:ext cx="2022891" cy="2948775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chemeClr val="dk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3"/>
            <p:cNvSpPr/>
            <p:nvPr/>
          </p:nvSpPr>
          <p:spPr>
            <a:xfrm>
              <a:off x="5889517" y="3305175"/>
              <a:ext cx="866700" cy="57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7" name="Google Shape;2617;p83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83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Projetos futuros</a:t>
            </a:r>
            <a:endParaRPr/>
          </a:p>
        </p:txBody>
      </p:sp>
      <p:sp>
        <p:nvSpPr>
          <p:cNvPr id="2619" name="Google Shape;2619;p83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Nós planejamos expandir nosso negocio para poder atender também a pessoas fisicas, auxiliando também os usuarios que procuram saber onde pode-se estacionar nos locais da zona Azul</a:t>
            </a:r>
            <a:endParaRPr sz="1400"/>
          </a:p>
        </p:txBody>
      </p:sp>
      <p:pic>
        <p:nvPicPr>
          <p:cNvPr id="2620" name="Google Shape;2620;p83"/>
          <p:cNvPicPr preferRelativeResize="0"/>
          <p:nvPr/>
        </p:nvPicPr>
        <p:blipFill rotWithShape="1">
          <a:blip r:embed="rId3">
            <a:alphaModFix/>
          </a:blip>
          <a:srcRect l="3739" t="10836" r="6790" b="33564"/>
          <a:stretch/>
        </p:blipFill>
        <p:spPr>
          <a:xfrm>
            <a:off x="5089417" y="1666875"/>
            <a:ext cx="2466900" cy="1533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6" name="Google Shape;3486;p104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3487" name="Google Shape;3487;p104"/>
            <p:cNvSpPr/>
            <p:nvPr/>
          </p:nvSpPr>
          <p:spPr>
            <a:xfrm>
              <a:off x="6379286" y="1090241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04"/>
            <p:cNvSpPr/>
            <p:nvPr/>
          </p:nvSpPr>
          <p:spPr>
            <a:xfrm>
              <a:off x="6379286" y="1090241"/>
              <a:ext cx="1603648" cy="1294688"/>
            </a:xfrm>
            <a:custGeom>
              <a:avLst/>
              <a:gdLst/>
              <a:ahLst/>
              <a:cxnLst/>
              <a:rect l="l" t="t" r="r" b="b"/>
              <a:pathLst>
                <a:path w="8611" h="6952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04"/>
            <p:cNvSpPr/>
            <p:nvPr/>
          </p:nvSpPr>
          <p:spPr>
            <a:xfrm>
              <a:off x="6775959" y="1997002"/>
              <a:ext cx="574527" cy="578624"/>
            </a:xfrm>
            <a:custGeom>
              <a:avLst/>
              <a:gdLst/>
              <a:ahLst/>
              <a:cxnLst/>
              <a:rect l="l" t="t" r="r" b="b"/>
              <a:pathLst>
                <a:path w="3085" h="3107" extrusionOk="0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04"/>
            <p:cNvSpPr/>
            <p:nvPr/>
          </p:nvSpPr>
          <p:spPr>
            <a:xfrm>
              <a:off x="6885090" y="2198504"/>
              <a:ext cx="531694" cy="302069"/>
            </a:xfrm>
            <a:custGeom>
              <a:avLst/>
              <a:gdLst/>
              <a:ahLst/>
              <a:cxnLst/>
              <a:rect l="l" t="t" r="r" b="b"/>
              <a:pathLst>
                <a:path w="2855" h="1622" extrusionOk="0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4"/>
            <p:cNvSpPr/>
            <p:nvPr/>
          </p:nvSpPr>
          <p:spPr>
            <a:xfrm>
              <a:off x="6688244" y="2415277"/>
              <a:ext cx="1065622" cy="827617"/>
            </a:xfrm>
            <a:custGeom>
              <a:avLst/>
              <a:gdLst/>
              <a:ahLst/>
              <a:cxnLst/>
              <a:rect l="l" t="t" r="r" b="b"/>
              <a:pathLst>
                <a:path w="5722" h="4444" extrusionOk="0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04"/>
            <p:cNvSpPr/>
            <p:nvPr/>
          </p:nvSpPr>
          <p:spPr>
            <a:xfrm>
              <a:off x="6898126" y="2554020"/>
              <a:ext cx="814395" cy="663174"/>
            </a:xfrm>
            <a:custGeom>
              <a:avLst/>
              <a:gdLst/>
              <a:ahLst/>
              <a:cxnLst/>
              <a:rect l="l" t="t" r="r" b="b"/>
              <a:pathLst>
                <a:path w="4373" h="3561" extrusionOk="0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04"/>
            <p:cNvSpPr/>
            <p:nvPr/>
          </p:nvSpPr>
          <p:spPr>
            <a:xfrm>
              <a:off x="6898126" y="2721814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04"/>
            <p:cNvSpPr/>
            <p:nvPr/>
          </p:nvSpPr>
          <p:spPr>
            <a:xfrm>
              <a:off x="6992359" y="2644156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4"/>
            <p:cNvSpPr/>
            <p:nvPr/>
          </p:nvSpPr>
          <p:spPr>
            <a:xfrm>
              <a:off x="6992359" y="2758129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04"/>
            <p:cNvSpPr/>
            <p:nvPr/>
          </p:nvSpPr>
          <p:spPr>
            <a:xfrm>
              <a:off x="7180826" y="2758129"/>
              <a:ext cx="245082" cy="312684"/>
            </a:xfrm>
            <a:custGeom>
              <a:avLst/>
              <a:gdLst/>
              <a:ahLst/>
              <a:cxnLst/>
              <a:rect l="l" t="t" r="r" b="b"/>
              <a:pathLst>
                <a:path w="1316" h="1679" extrusionOk="0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04"/>
            <p:cNvSpPr/>
            <p:nvPr/>
          </p:nvSpPr>
          <p:spPr>
            <a:xfrm>
              <a:off x="7180826" y="2871544"/>
              <a:ext cx="187164" cy="199269"/>
            </a:xfrm>
            <a:custGeom>
              <a:avLst/>
              <a:gdLst/>
              <a:ahLst/>
              <a:cxnLst/>
              <a:rect l="l" t="t" r="r" b="b"/>
              <a:pathLst>
                <a:path w="1005" h="1070" extrusionOk="0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04"/>
            <p:cNvSpPr/>
            <p:nvPr/>
          </p:nvSpPr>
          <p:spPr>
            <a:xfrm>
              <a:off x="7371899" y="2871544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04"/>
            <p:cNvSpPr/>
            <p:nvPr/>
          </p:nvSpPr>
          <p:spPr>
            <a:xfrm>
              <a:off x="7371899" y="2987194"/>
              <a:ext cx="186791" cy="197779"/>
            </a:xfrm>
            <a:custGeom>
              <a:avLst/>
              <a:gdLst/>
              <a:ahLst/>
              <a:cxnLst/>
              <a:rect l="l" t="t" r="r" b="b"/>
              <a:pathLst>
                <a:path w="1003" h="1062" extrusionOk="0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04"/>
            <p:cNvSpPr/>
            <p:nvPr/>
          </p:nvSpPr>
          <p:spPr>
            <a:xfrm>
              <a:off x="7101491" y="2768931"/>
              <a:ext cx="58105" cy="62202"/>
            </a:xfrm>
            <a:custGeom>
              <a:avLst/>
              <a:gdLst/>
              <a:ahLst/>
              <a:cxnLst/>
              <a:rect l="l" t="t" r="r" b="b"/>
              <a:pathLst>
                <a:path w="312" h="334" extrusionOk="0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04"/>
            <p:cNvSpPr/>
            <p:nvPr/>
          </p:nvSpPr>
          <p:spPr>
            <a:xfrm>
              <a:off x="7086592" y="2765020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04"/>
            <p:cNvSpPr/>
            <p:nvPr/>
          </p:nvSpPr>
          <p:spPr>
            <a:xfrm>
              <a:off x="7485128" y="300041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04"/>
            <p:cNvSpPr/>
            <p:nvPr/>
          </p:nvSpPr>
          <p:spPr>
            <a:xfrm>
              <a:off x="7470229" y="2996319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04"/>
            <p:cNvSpPr/>
            <p:nvPr/>
          </p:nvSpPr>
          <p:spPr>
            <a:xfrm>
              <a:off x="7273569" y="2859253"/>
              <a:ext cx="76914" cy="105035"/>
            </a:xfrm>
            <a:custGeom>
              <a:avLst/>
              <a:gdLst/>
              <a:ahLst/>
              <a:cxnLst/>
              <a:rect l="l" t="t" r="r" b="b"/>
              <a:pathLst>
                <a:path w="413" h="564" extrusionOk="0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04"/>
            <p:cNvSpPr/>
            <p:nvPr/>
          </p:nvSpPr>
          <p:spPr>
            <a:xfrm>
              <a:off x="7296661" y="2925179"/>
              <a:ext cx="21603" cy="21603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04"/>
            <p:cNvSpPr/>
            <p:nvPr/>
          </p:nvSpPr>
          <p:spPr>
            <a:xfrm>
              <a:off x="7327203" y="287564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04"/>
            <p:cNvSpPr/>
            <p:nvPr/>
          </p:nvSpPr>
          <p:spPr>
            <a:xfrm>
              <a:off x="7266864" y="2931697"/>
              <a:ext cx="25886" cy="10988"/>
            </a:xfrm>
            <a:custGeom>
              <a:avLst/>
              <a:gdLst/>
              <a:ahLst/>
              <a:cxnLst/>
              <a:rect l="l" t="t" r="r" b="b"/>
              <a:pathLst>
                <a:path w="139" h="59" extrusionOk="0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04"/>
            <p:cNvSpPr/>
            <p:nvPr/>
          </p:nvSpPr>
          <p:spPr>
            <a:xfrm>
              <a:off x="7266864" y="2938587"/>
              <a:ext cx="6891" cy="10801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04"/>
            <p:cNvSpPr/>
            <p:nvPr/>
          </p:nvSpPr>
          <p:spPr>
            <a:xfrm>
              <a:off x="6724559" y="3021833"/>
              <a:ext cx="397048" cy="882928"/>
            </a:xfrm>
            <a:custGeom>
              <a:avLst/>
              <a:gdLst/>
              <a:ahLst/>
              <a:cxnLst/>
              <a:rect l="l" t="t" r="r" b="b"/>
              <a:pathLst>
                <a:path w="2132" h="4741" extrusionOk="0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04"/>
            <p:cNvSpPr/>
            <p:nvPr/>
          </p:nvSpPr>
          <p:spPr>
            <a:xfrm>
              <a:off x="6836297" y="3021833"/>
              <a:ext cx="285308" cy="882928"/>
            </a:xfrm>
            <a:custGeom>
              <a:avLst/>
              <a:gdLst/>
              <a:ahLst/>
              <a:cxnLst/>
              <a:rect l="l" t="t" r="r" b="b"/>
              <a:pathLst>
                <a:path w="1532" h="4741" extrusionOk="0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04"/>
            <p:cNvSpPr/>
            <p:nvPr/>
          </p:nvSpPr>
          <p:spPr>
            <a:xfrm>
              <a:off x="6544473" y="2700398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04"/>
            <p:cNvSpPr/>
            <p:nvPr/>
          </p:nvSpPr>
          <p:spPr>
            <a:xfrm>
              <a:off x="6569987" y="2740996"/>
              <a:ext cx="510277" cy="540633"/>
            </a:xfrm>
            <a:custGeom>
              <a:avLst/>
              <a:gdLst/>
              <a:ahLst/>
              <a:cxnLst/>
              <a:rect l="l" t="t" r="r" b="b"/>
              <a:pathLst>
                <a:path w="2740" h="2903" extrusionOk="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04"/>
            <p:cNvSpPr/>
            <p:nvPr/>
          </p:nvSpPr>
          <p:spPr>
            <a:xfrm>
              <a:off x="6569987" y="2794631"/>
              <a:ext cx="313429" cy="454780"/>
            </a:xfrm>
            <a:custGeom>
              <a:avLst/>
              <a:gdLst/>
              <a:ahLst/>
              <a:cxnLst/>
              <a:rect l="l" t="t" r="r" b="b"/>
              <a:pathLst>
                <a:path w="1683" h="2442" extrusionOk="0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04"/>
            <p:cNvSpPr/>
            <p:nvPr/>
          </p:nvSpPr>
          <p:spPr>
            <a:xfrm>
              <a:off x="6526967" y="2479713"/>
              <a:ext cx="407849" cy="401145"/>
            </a:xfrm>
            <a:custGeom>
              <a:avLst/>
              <a:gdLst/>
              <a:ahLst/>
              <a:cxnLst/>
              <a:rect l="l" t="t" r="r" b="b"/>
              <a:pathLst>
                <a:path w="2190" h="2154" extrusionOk="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04"/>
            <p:cNvSpPr/>
            <p:nvPr/>
          </p:nvSpPr>
          <p:spPr>
            <a:xfrm>
              <a:off x="6439438" y="154650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04"/>
            <p:cNvSpPr/>
            <p:nvPr/>
          </p:nvSpPr>
          <p:spPr>
            <a:xfrm>
              <a:off x="6441115" y="1711695"/>
              <a:ext cx="1181273" cy="826127"/>
            </a:xfrm>
            <a:custGeom>
              <a:avLst/>
              <a:gdLst/>
              <a:ahLst/>
              <a:cxnLst/>
              <a:rect l="l" t="t" r="r" b="b"/>
              <a:pathLst>
                <a:path w="6343" h="4436" extrusionOk="0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04"/>
            <p:cNvSpPr/>
            <p:nvPr/>
          </p:nvSpPr>
          <p:spPr>
            <a:xfrm>
              <a:off x="6488231" y="2322534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04"/>
            <p:cNvSpPr/>
            <p:nvPr/>
          </p:nvSpPr>
          <p:spPr>
            <a:xfrm>
              <a:off x="7912529" y="652970"/>
              <a:ext cx="996903" cy="1268988"/>
            </a:xfrm>
            <a:custGeom>
              <a:avLst/>
              <a:gdLst/>
              <a:ahLst/>
              <a:cxnLst/>
              <a:rect l="l" t="t" r="r" b="b"/>
              <a:pathLst>
                <a:path w="5353" h="6814" extrusionOk="0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04"/>
            <p:cNvSpPr/>
            <p:nvPr/>
          </p:nvSpPr>
          <p:spPr>
            <a:xfrm>
              <a:off x="7912529" y="652970"/>
              <a:ext cx="996903" cy="773982"/>
            </a:xfrm>
            <a:custGeom>
              <a:avLst/>
              <a:gdLst/>
              <a:ahLst/>
              <a:cxnLst/>
              <a:rect l="l" t="t" r="r" b="b"/>
              <a:pathLst>
                <a:path w="5353" h="4156" extrusionOk="0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04"/>
            <p:cNvSpPr/>
            <p:nvPr/>
          </p:nvSpPr>
          <p:spPr>
            <a:xfrm>
              <a:off x="7751252" y="982786"/>
              <a:ext cx="437274" cy="988895"/>
            </a:xfrm>
            <a:custGeom>
              <a:avLst/>
              <a:gdLst/>
              <a:ahLst/>
              <a:cxnLst/>
              <a:rect l="l" t="t" r="r" b="b"/>
              <a:pathLst>
                <a:path w="2348" h="5310" extrusionOk="0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04"/>
            <p:cNvSpPr/>
            <p:nvPr/>
          </p:nvSpPr>
          <p:spPr>
            <a:xfrm>
              <a:off x="8227260" y="159194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04"/>
            <p:cNvSpPr/>
            <p:nvPr/>
          </p:nvSpPr>
          <p:spPr>
            <a:xfrm>
              <a:off x="8285177" y="166625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04"/>
            <p:cNvSpPr/>
            <p:nvPr/>
          </p:nvSpPr>
          <p:spPr>
            <a:xfrm>
              <a:off x="8340488" y="1651543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04"/>
            <p:cNvSpPr/>
            <p:nvPr/>
          </p:nvSpPr>
          <p:spPr>
            <a:xfrm>
              <a:off x="8298586" y="1715979"/>
              <a:ext cx="31473" cy="3240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04"/>
            <p:cNvSpPr/>
            <p:nvPr/>
          </p:nvSpPr>
          <p:spPr>
            <a:xfrm>
              <a:off x="8353897" y="1701080"/>
              <a:ext cx="32218" cy="32404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04"/>
            <p:cNvSpPr/>
            <p:nvPr/>
          </p:nvSpPr>
          <p:spPr>
            <a:xfrm>
              <a:off x="8476065" y="1520994"/>
              <a:ext cx="216775" cy="216588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04"/>
            <p:cNvSpPr/>
            <p:nvPr/>
          </p:nvSpPr>
          <p:spPr>
            <a:xfrm>
              <a:off x="8533983" y="1596046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04"/>
            <p:cNvSpPr/>
            <p:nvPr/>
          </p:nvSpPr>
          <p:spPr>
            <a:xfrm>
              <a:off x="8589293" y="1581147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04"/>
            <p:cNvSpPr/>
            <p:nvPr/>
          </p:nvSpPr>
          <p:spPr>
            <a:xfrm>
              <a:off x="8546460" y="1645769"/>
              <a:ext cx="32404" cy="31473"/>
            </a:xfrm>
            <a:custGeom>
              <a:avLst/>
              <a:gdLst/>
              <a:ahLst/>
              <a:cxnLst/>
              <a:rect l="l" t="t" r="r" b="b"/>
              <a:pathLst>
                <a:path w="174" h="169" extrusionOk="0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04"/>
            <p:cNvSpPr/>
            <p:nvPr/>
          </p:nvSpPr>
          <p:spPr>
            <a:xfrm>
              <a:off x="8602516" y="162994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04"/>
            <p:cNvSpPr/>
            <p:nvPr/>
          </p:nvSpPr>
          <p:spPr>
            <a:xfrm>
              <a:off x="6379286" y="989490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04"/>
            <p:cNvSpPr/>
            <p:nvPr/>
          </p:nvSpPr>
          <p:spPr>
            <a:xfrm>
              <a:off x="6379286" y="989490"/>
              <a:ext cx="1603648" cy="1296923"/>
            </a:xfrm>
            <a:custGeom>
              <a:avLst/>
              <a:gdLst/>
              <a:ahLst/>
              <a:cxnLst/>
              <a:rect l="l" t="t" r="r" b="b"/>
              <a:pathLst>
                <a:path w="8611" h="6964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04"/>
            <p:cNvSpPr/>
            <p:nvPr/>
          </p:nvSpPr>
          <p:spPr>
            <a:xfrm>
              <a:off x="6775959" y="1898672"/>
              <a:ext cx="574527" cy="578811"/>
            </a:xfrm>
            <a:custGeom>
              <a:avLst/>
              <a:gdLst/>
              <a:ahLst/>
              <a:cxnLst/>
              <a:rect l="l" t="t" r="r" b="b"/>
              <a:pathLst>
                <a:path w="3085" h="3108" extrusionOk="0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04"/>
            <p:cNvSpPr/>
            <p:nvPr/>
          </p:nvSpPr>
          <p:spPr>
            <a:xfrm>
              <a:off x="6885090" y="2099429"/>
              <a:ext cx="531694" cy="302628"/>
            </a:xfrm>
            <a:custGeom>
              <a:avLst/>
              <a:gdLst/>
              <a:ahLst/>
              <a:cxnLst/>
              <a:rect l="l" t="t" r="r" b="b"/>
              <a:pathLst>
                <a:path w="2855" h="1625" extrusionOk="0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04"/>
            <p:cNvSpPr/>
            <p:nvPr/>
          </p:nvSpPr>
          <p:spPr>
            <a:xfrm>
              <a:off x="6688244" y="2316016"/>
              <a:ext cx="1065622" cy="828362"/>
            </a:xfrm>
            <a:custGeom>
              <a:avLst/>
              <a:gdLst/>
              <a:ahLst/>
              <a:cxnLst/>
              <a:rect l="l" t="t" r="r" b="b"/>
              <a:pathLst>
                <a:path w="5722" h="4448" extrusionOk="0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04"/>
            <p:cNvSpPr/>
            <p:nvPr/>
          </p:nvSpPr>
          <p:spPr>
            <a:xfrm>
              <a:off x="6898126" y="2455690"/>
              <a:ext cx="814395" cy="662429"/>
            </a:xfrm>
            <a:custGeom>
              <a:avLst/>
              <a:gdLst/>
              <a:ahLst/>
              <a:cxnLst/>
              <a:rect l="l" t="t" r="r" b="b"/>
              <a:pathLst>
                <a:path w="4373" h="3557" extrusionOk="0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04"/>
            <p:cNvSpPr/>
            <p:nvPr/>
          </p:nvSpPr>
          <p:spPr>
            <a:xfrm>
              <a:off x="6898126" y="2622739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04"/>
            <p:cNvSpPr/>
            <p:nvPr/>
          </p:nvSpPr>
          <p:spPr>
            <a:xfrm>
              <a:off x="6992359" y="2545639"/>
              <a:ext cx="245082" cy="313802"/>
            </a:xfrm>
            <a:custGeom>
              <a:avLst/>
              <a:gdLst/>
              <a:ahLst/>
              <a:cxnLst/>
              <a:rect l="l" t="t" r="r" b="b"/>
              <a:pathLst>
                <a:path w="1316" h="1685" extrusionOk="0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04"/>
            <p:cNvSpPr/>
            <p:nvPr/>
          </p:nvSpPr>
          <p:spPr>
            <a:xfrm>
              <a:off x="6992359" y="2659054"/>
              <a:ext cx="187164" cy="200386"/>
            </a:xfrm>
            <a:custGeom>
              <a:avLst/>
              <a:gdLst/>
              <a:ahLst/>
              <a:cxnLst/>
              <a:rect l="l" t="t" r="r" b="b"/>
              <a:pathLst>
                <a:path w="1005" h="1076" extrusionOk="0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04"/>
            <p:cNvSpPr/>
            <p:nvPr/>
          </p:nvSpPr>
          <p:spPr>
            <a:xfrm>
              <a:off x="7180826" y="2659054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04"/>
            <p:cNvSpPr/>
            <p:nvPr/>
          </p:nvSpPr>
          <p:spPr>
            <a:xfrm>
              <a:off x="7180826" y="2773028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04"/>
            <p:cNvSpPr/>
            <p:nvPr/>
          </p:nvSpPr>
          <p:spPr>
            <a:xfrm>
              <a:off x="7371899" y="2773028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04"/>
            <p:cNvSpPr/>
            <p:nvPr/>
          </p:nvSpPr>
          <p:spPr>
            <a:xfrm>
              <a:off x="7371899" y="2886256"/>
              <a:ext cx="186791" cy="200200"/>
            </a:xfrm>
            <a:custGeom>
              <a:avLst/>
              <a:gdLst/>
              <a:ahLst/>
              <a:cxnLst/>
              <a:rect l="l" t="t" r="r" b="b"/>
              <a:pathLst>
                <a:path w="1003" h="1075" extrusionOk="0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04"/>
            <p:cNvSpPr/>
            <p:nvPr/>
          </p:nvSpPr>
          <p:spPr>
            <a:xfrm>
              <a:off x="7101491" y="2669669"/>
              <a:ext cx="58105" cy="63133"/>
            </a:xfrm>
            <a:custGeom>
              <a:avLst/>
              <a:gdLst/>
              <a:ahLst/>
              <a:cxnLst/>
              <a:rect l="l" t="t" r="r" b="b"/>
              <a:pathLst>
                <a:path w="312" h="339" extrusionOk="0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04"/>
            <p:cNvSpPr/>
            <p:nvPr/>
          </p:nvSpPr>
          <p:spPr>
            <a:xfrm>
              <a:off x="7086592" y="2665759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04"/>
            <p:cNvSpPr/>
            <p:nvPr/>
          </p:nvSpPr>
          <p:spPr>
            <a:xfrm>
              <a:off x="7485128" y="290208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04"/>
            <p:cNvSpPr/>
            <p:nvPr/>
          </p:nvSpPr>
          <p:spPr>
            <a:xfrm>
              <a:off x="7470229" y="2895382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04"/>
            <p:cNvSpPr/>
            <p:nvPr/>
          </p:nvSpPr>
          <p:spPr>
            <a:xfrm>
              <a:off x="7273569" y="2758129"/>
              <a:ext cx="76914" cy="105221"/>
            </a:xfrm>
            <a:custGeom>
              <a:avLst/>
              <a:gdLst/>
              <a:ahLst/>
              <a:cxnLst/>
              <a:rect l="l" t="t" r="r" b="b"/>
              <a:pathLst>
                <a:path w="413" h="565" extrusionOk="0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04"/>
            <p:cNvSpPr/>
            <p:nvPr/>
          </p:nvSpPr>
          <p:spPr>
            <a:xfrm>
              <a:off x="7296661" y="2824428"/>
              <a:ext cx="21603" cy="2402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04"/>
            <p:cNvSpPr/>
            <p:nvPr/>
          </p:nvSpPr>
          <p:spPr>
            <a:xfrm>
              <a:off x="7327203" y="277731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04"/>
            <p:cNvSpPr/>
            <p:nvPr/>
          </p:nvSpPr>
          <p:spPr>
            <a:xfrm>
              <a:off x="7266864" y="2833367"/>
              <a:ext cx="25886" cy="10057"/>
            </a:xfrm>
            <a:custGeom>
              <a:avLst/>
              <a:gdLst/>
              <a:ahLst/>
              <a:cxnLst/>
              <a:rect l="l" t="t" r="r" b="b"/>
              <a:pathLst>
                <a:path w="139" h="54" extrusionOk="0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04"/>
            <p:cNvSpPr/>
            <p:nvPr/>
          </p:nvSpPr>
          <p:spPr>
            <a:xfrm>
              <a:off x="7266864" y="2837464"/>
              <a:ext cx="6891" cy="10988"/>
            </a:xfrm>
            <a:custGeom>
              <a:avLst/>
              <a:gdLst/>
              <a:ahLst/>
              <a:cxnLst/>
              <a:rect l="l" t="t" r="r" b="b"/>
              <a:pathLst>
                <a:path w="37" h="59" extrusionOk="0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04"/>
            <p:cNvSpPr/>
            <p:nvPr/>
          </p:nvSpPr>
          <p:spPr>
            <a:xfrm>
              <a:off x="6724559" y="2922572"/>
              <a:ext cx="397048" cy="884046"/>
            </a:xfrm>
            <a:custGeom>
              <a:avLst/>
              <a:gdLst/>
              <a:ahLst/>
              <a:cxnLst/>
              <a:rect l="l" t="t" r="r" b="b"/>
              <a:pathLst>
                <a:path w="2132" h="4747" extrusionOk="0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04"/>
            <p:cNvSpPr/>
            <p:nvPr/>
          </p:nvSpPr>
          <p:spPr>
            <a:xfrm>
              <a:off x="6836297" y="2922572"/>
              <a:ext cx="285308" cy="884046"/>
            </a:xfrm>
            <a:custGeom>
              <a:avLst/>
              <a:gdLst/>
              <a:ahLst/>
              <a:cxnLst/>
              <a:rect l="l" t="t" r="r" b="b"/>
              <a:pathLst>
                <a:path w="1532" h="4747" extrusionOk="0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04"/>
            <p:cNvSpPr/>
            <p:nvPr/>
          </p:nvSpPr>
          <p:spPr>
            <a:xfrm>
              <a:off x="6544473" y="2601322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04"/>
            <p:cNvSpPr/>
            <p:nvPr/>
          </p:nvSpPr>
          <p:spPr>
            <a:xfrm>
              <a:off x="6569987" y="2642480"/>
              <a:ext cx="510277" cy="540074"/>
            </a:xfrm>
            <a:custGeom>
              <a:avLst/>
              <a:gdLst/>
              <a:ahLst/>
              <a:cxnLst/>
              <a:rect l="l" t="t" r="r" b="b"/>
              <a:pathLst>
                <a:path w="2740" h="2900" extrusionOk="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04"/>
            <p:cNvSpPr/>
            <p:nvPr/>
          </p:nvSpPr>
          <p:spPr>
            <a:xfrm>
              <a:off x="6569987" y="2696300"/>
              <a:ext cx="313429" cy="453849"/>
            </a:xfrm>
            <a:custGeom>
              <a:avLst/>
              <a:gdLst/>
              <a:ahLst/>
              <a:cxnLst/>
              <a:rect l="l" t="t" r="r" b="b"/>
              <a:pathLst>
                <a:path w="1683" h="2437" extrusionOk="0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04"/>
            <p:cNvSpPr/>
            <p:nvPr/>
          </p:nvSpPr>
          <p:spPr>
            <a:xfrm>
              <a:off x="6526967" y="2378962"/>
              <a:ext cx="407849" cy="402635"/>
            </a:xfrm>
            <a:custGeom>
              <a:avLst/>
              <a:gdLst/>
              <a:ahLst/>
              <a:cxnLst/>
              <a:rect l="l" t="t" r="r" b="b"/>
              <a:pathLst>
                <a:path w="2190" h="2162" extrusionOk="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04"/>
            <p:cNvSpPr/>
            <p:nvPr/>
          </p:nvSpPr>
          <p:spPr>
            <a:xfrm>
              <a:off x="6439438" y="144817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04"/>
            <p:cNvSpPr/>
            <p:nvPr/>
          </p:nvSpPr>
          <p:spPr>
            <a:xfrm>
              <a:off x="6441115" y="1613365"/>
              <a:ext cx="1181273" cy="825196"/>
            </a:xfrm>
            <a:custGeom>
              <a:avLst/>
              <a:gdLst/>
              <a:ahLst/>
              <a:cxnLst/>
              <a:rect l="l" t="t" r="r" b="b"/>
              <a:pathLst>
                <a:path w="6343" h="4431" extrusionOk="0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04"/>
            <p:cNvSpPr/>
            <p:nvPr/>
          </p:nvSpPr>
          <p:spPr>
            <a:xfrm>
              <a:off x="6488231" y="2224390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04"/>
            <p:cNvSpPr/>
            <p:nvPr/>
          </p:nvSpPr>
          <p:spPr>
            <a:xfrm>
              <a:off x="7912529" y="552033"/>
              <a:ext cx="996903" cy="1271596"/>
            </a:xfrm>
            <a:custGeom>
              <a:avLst/>
              <a:gdLst/>
              <a:ahLst/>
              <a:cxnLst/>
              <a:rect l="l" t="t" r="r" b="b"/>
              <a:pathLst>
                <a:path w="5353" h="6828" extrusionOk="0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04"/>
            <p:cNvSpPr/>
            <p:nvPr/>
          </p:nvSpPr>
          <p:spPr>
            <a:xfrm>
              <a:off x="7912529" y="552033"/>
              <a:ext cx="996903" cy="773796"/>
            </a:xfrm>
            <a:custGeom>
              <a:avLst/>
              <a:gdLst/>
              <a:ahLst/>
              <a:cxnLst/>
              <a:rect l="l" t="t" r="r" b="b"/>
              <a:pathLst>
                <a:path w="5353" h="4155" extrusionOk="0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04"/>
            <p:cNvSpPr/>
            <p:nvPr/>
          </p:nvSpPr>
          <p:spPr>
            <a:xfrm>
              <a:off x="7751252" y="884269"/>
              <a:ext cx="437274" cy="988150"/>
            </a:xfrm>
            <a:custGeom>
              <a:avLst/>
              <a:gdLst/>
              <a:ahLst/>
              <a:cxnLst/>
              <a:rect l="l" t="t" r="r" b="b"/>
              <a:pathLst>
                <a:path w="2348" h="5306" extrusionOk="0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04"/>
            <p:cNvSpPr/>
            <p:nvPr/>
          </p:nvSpPr>
          <p:spPr>
            <a:xfrm>
              <a:off x="8227260" y="1491197"/>
              <a:ext cx="216775" cy="218451"/>
            </a:xfrm>
            <a:custGeom>
              <a:avLst/>
              <a:gdLst/>
              <a:ahLst/>
              <a:cxnLst/>
              <a:rect l="l" t="t" r="r" b="b"/>
              <a:pathLst>
                <a:path w="1164" h="1173" extrusionOk="0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04"/>
            <p:cNvSpPr/>
            <p:nvPr/>
          </p:nvSpPr>
          <p:spPr>
            <a:xfrm>
              <a:off x="8285177" y="156792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04"/>
            <p:cNvSpPr/>
            <p:nvPr/>
          </p:nvSpPr>
          <p:spPr>
            <a:xfrm>
              <a:off x="8340488" y="1550605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04"/>
            <p:cNvSpPr/>
            <p:nvPr/>
          </p:nvSpPr>
          <p:spPr>
            <a:xfrm>
              <a:off x="8298586" y="1617462"/>
              <a:ext cx="31473" cy="32591"/>
            </a:xfrm>
            <a:custGeom>
              <a:avLst/>
              <a:gdLst/>
              <a:ahLst/>
              <a:cxnLst/>
              <a:rect l="l" t="t" r="r" b="b"/>
              <a:pathLst>
                <a:path w="169" h="175" extrusionOk="0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04"/>
            <p:cNvSpPr/>
            <p:nvPr/>
          </p:nvSpPr>
          <p:spPr>
            <a:xfrm>
              <a:off x="8353897" y="1600329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173" h="173" extrusionOk="0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04"/>
            <p:cNvSpPr/>
            <p:nvPr/>
          </p:nvSpPr>
          <p:spPr>
            <a:xfrm>
              <a:off x="8476065" y="142247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04"/>
            <p:cNvSpPr/>
            <p:nvPr/>
          </p:nvSpPr>
          <p:spPr>
            <a:xfrm>
              <a:off x="8533983" y="1497715"/>
              <a:ext cx="32591" cy="31473"/>
            </a:xfrm>
            <a:custGeom>
              <a:avLst/>
              <a:gdLst/>
              <a:ahLst/>
              <a:cxnLst/>
              <a:rect l="l" t="t" r="r" b="b"/>
              <a:pathLst>
                <a:path w="175" h="169" extrusionOk="0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04"/>
            <p:cNvSpPr/>
            <p:nvPr/>
          </p:nvSpPr>
          <p:spPr>
            <a:xfrm>
              <a:off x="8589293" y="1482072"/>
              <a:ext cx="32591" cy="32218"/>
            </a:xfrm>
            <a:custGeom>
              <a:avLst/>
              <a:gdLst/>
              <a:ahLst/>
              <a:cxnLst/>
              <a:rect l="l" t="t" r="r" b="b"/>
              <a:pathLst>
                <a:path w="175" h="173" extrusionOk="0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04"/>
            <p:cNvSpPr/>
            <p:nvPr/>
          </p:nvSpPr>
          <p:spPr>
            <a:xfrm>
              <a:off x="8546460" y="1546508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04"/>
            <p:cNvSpPr/>
            <p:nvPr/>
          </p:nvSpPr>
          <p:spPr>
            <a:xfrm>
              <a:off x="8602516" y="153161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5" name="Google Shape;3575;p104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576" name="Google Shape;3576;p104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Do you have any questions?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addyouremail@freepik.com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+91  620 421 838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yourcompany.com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7" name="Google Shape;3577;p104"/>
          <p:cNvSpPr txBox="1"/>
          <p:nvPr/>
        </p:nvSpPr>
        <p:spPr>
          <a:xfrm>
            <a:off x="724383" y="4329559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Please keep this slide for attribution.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578" name="Google Shape;3578;p104"/>
          <p:cNvGrpSpPr/>
          <p:nvPr/>
        </p:nvGrpSpPr>
        <p:grpSpPr>
          <a:xfrm>
            <a:off x="2165279" y="3083137"/>
            <a:ext cx="489759" cy="489759"/>
            <a:chOff x="1379798" y="1723250"/>
            <a:chExt cx="397887" cy="397887"/>
          </a:xfrm>
        </p:grpSpPr>
        <p:sp>
          <p:nvSpPr>
            <p:cNvPr id="3579" name="Google Shape;3579;p10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0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0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0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3" name="Google Shape;3583;p104"/>
          <p:cNvGrpSpPr/>
          <p:nvPr/>
        </p:nvGrpSpPr>
        <p:grpSpPr>
          <a:xfrm>
            <a:off x="823429" y="3083137"/>
            <a:ext cx="489784" cy="489759"/>
            <a:chOff x="266768" y="1721375"/>
            <a:chExt cx="397907" cy="397887"/>
          </a:xfrm>
        </p:grpSpPr>
        <p:sp>
          <p:nvSpPr>
            <p:cNvPr id="3584" name="Google Shape;3584;p10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0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6" name="Google Shape;3586;p104"/>
          <p:cNvGrpSpPr/>
          <p:nvPr/>
        </p:nvGrpSpPr>
        <p:grpSpPr>
          <a:xfrm>
            <a:off x="1494381" y="3083137"/>
            <a:ext cx="489733" cy="489759"/>
            <a:chOff x="864491" y="1723250"/>
            <a:chExt cx="397866" cy="397887"/>
          </a:xfrm>
        </p:grpSpPr>
        <p:sp>
          <p:nvSpPr>
            <p:cNvPr id="3587" name="Google Shape;3587;p10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0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0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0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50"/>
          <p:cNvSpPr txBox="1">
            <a:spLocks noGrp="1"/>
          </p:cNvSpPr>
          <p:nvPr>
            <p:ph type="title"/>
          </p:nvPr>
        </p:nvSpPr>
        <p:spPr>
          <a:xfrm>
            <a:off x="4584825" y="474150"/>
            <a:ext cx="37479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somos</a:t>
            </a:r>
            <a:endParaRPr/>
          </a:p>
        </p:txBody>
      </p:sp>
      <p:sp>
        <p:nvSpPr>
          <p:cNvPr id="1216" name="Google Shape;1216;p50"/>
          <p:cNvSpPr txBox="1">
            <a:spLocks noGrp="1"/>
          </p:cNvSpPr>
          <p:nvPr>
            <p:ph type="subTitle" idx="1"/>
          </p:nvPr>
        </p:nvSpPr>
        <p:spPr>
          <a:xfrm>
            <a:off x="4584675" y="1047750"/>
            <a:ext cx="3747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0" i="0">
                <a:solidFill>
                  <a:srgbClr val="FCF4EC"/>
                </a:solidFill>
                <a:effectLst/>
                <a:latin typeface="font"/>
              </a:rPr>
              <a:t>A Vaga Fácil é uma empresa de consultoria de negócios que têm como objetivo ajudar outras empresas a melhorar, ou até mesmo expandir, os seus empreendimentos com base em seus perfis empresariais, interesses particulares e em análises de geolocalização.</a:t>
            </a:r>
            <a:endParaRPr/>
          </a:p>
        </p:txBody>
      </p:sp>
      <p:grpSp>
        <p:nvGrpSpPr>
          <p:cNvPr id="1217" name="Google Shape;1217;p50"/>
          <p:cNvGrpSpPr/>
          <p:nvPr/>
        </p:nvGrpSpPr>
        <p:grpSpPr>
          <a:xfrm>
            <a:off x="1183022" y="2607060"/>
            <a:ext cx="3401640" cy="1460791"/>
            <a:chOff x="5399922" y="1841360"/>
            <a:chExt cx="3401640" cy="1460791"/>
          </a:xfrm>
        </p:grpSpPr>
        <p:sp>
          <p:nvSpPr>
            <p:cNvPr id="1218" name="Google Shape;1218;p50"/>
            <p:cNvSpPr/>
            <p:nvPr/>
          </p:nvSpPr>
          <p:spPr>
            <a:xfrm flipH="1">
              <a:off x="6518160" y="2679871"/>
              <a:ext cx="661632" cy="331177"/>
            </a:xfrm>
            <a:custGeom>
              <a:avLst/>
              <a:gdLst/>
              <a:ahLst/>
              <a:cxnLst/>
              <a:rect l="l" t="t" r="r" b="b"/>
              <a:pathLst>
                <a:path w="18310" h="9165" extrusionOk="0">
                  <a:moveTo>
                    <a:pt x="9165" y="0"/>
                  </a:moveTo>
                  <a:cubicBezTo>
                    <a:pt x="4123" y="0"/>
                    <a:pt x="1" y="4122"/>
                    <a:pt x="1" y="9165"/>
                  </a:cubicBezTo>
                  <a:lnTo>
                    <a:pt x="18309" y="9165"/>
                  </a:lnTo>
                  <a:cubicBezTo>
                    <a:pt x="18309" y="4122"/>
                    <a:pt x="14208" y="0"/>
                    <a:pt x="916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 flipH="1">
              <a:off x="6947624" y="2779675"/>
              <a:ext cx="463504" cy="231372"/>
            </a:xfrm>
            <a:custGeom>
              <a:avLst/>
              <a:gdLst/>
              <a:ahLst/>
              <a:cxnLst/>
              <a:rect l="l" t="t" r="r" b="b"/>
              <a:pathLst>
                <a:path w="12827" h="6403" extrusionOk="0">
                  <a:moveTo>
                    <a:pt x="6403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03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 flipH="1">
              <a:off x="6168123" y="2893067"/>
              <a:ext cx="238202" cy="11874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286" y="1"/>
                  </a:moveTo>
                  <a:cubicBezTo>
                    <a:pt x="1465" y="1"/>
                    <a:pt x="1" y="1465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085" y="1"/>
                    <a:pt x="3286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 flipH="1">
              <a:off x="5831670" y="2018855"/>
              <a:ext cx="353870" cy="344511"/>
            </a:xfrm>
            <a:custGeom>
              <a:avLst/>
              <a:gdLst/>
              <a:ahLst/>
              <a:cxnLst/>
              <a:rect l="l" t="t" r="r" b="b"/>
              <a:pathLst>
                <a:path w="9793" h="9534" extrusionOk="0">
                  <a:moveTo>
                    <a:pt x="4899" y="0"/>
                  </a:moveTo>
                  <a:cubicBezTo>
                    <a:pt x="2383" y="0"/>
                    <a:pt x="269" y="2007"/>
                    <a:pt x="147" y="4546"/>
                  </a:cubicBezTo>
                  <a:cubicBezTo>
                    <a:pt x="0" y="7183"/>
                    <a:pt x="2051" y="9401"/>
                    <a:pt x="4666" y="9526"/>
                  </a:cubicBezTo>
                  <a:cubicBezTo>
                    <a:pt x="4755" y="9531"/>
                    <a:pt x="4844" y="9534"/>
                    <a:pt x="4932" y="9534"/>
                  </a:cubicBezTo>
                  <a:cubicBezTo>
                    <a:pt x="7450" y="9534"/>
                    <a:pt x="9526" y="7534"/>
                    <a:pt x="9667" y="5007"/>
                  </a:cubicBezTo>
                  <a:cubicBezTo>
                    <a:pt x="9793" y="2370"/>
                    <a:pt x="7742" y="152"/>
                    <a:pt x="5127" y="6"/>
                  </a:cubicBezTo>
                  <a:cubicBezTo>
                    <a:pt x="5050" y="2"/>
                    <a:pt x="4975" y="0"/>
                    <a:pt x="4899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 flipH="1">
              <a:off x="6348074" y="2104278"/>
              <a:ext cx="353111" cy="344475"/>
            </a:xfrm>
            <a:custGeom>
              <a:avLst/>
              <a:gdLst/>
              <a:ahLst/>
              <a:cxnLst/>
              <a:rect l="l" t="t" r="r" b="b"/>
              <a:pathLst>
                <a:path w="9772" h="9533" extrusionOk="0">
                  <a:moveTo>
                    <a:pt x="4895" y="1"/>
                  </a:moveTo>
                  <a:cubicBezTo>
                    <a:pt x="2360" y="1"/>
                    <a:pt x="248" y="1987"/>
                    <a:pt x="126" y="4526"/>
                  </a:cubicBezTo>
                  <a:cubicBezTo>
                    <a:pt x="1" y="7162"/>
                    <a:pt x="2030" y="9401"/>
                    <a:pt x="4646" y="9527"/>
                  </a:cubicBezTo>
                  <a:cubicBezTo>
                    <a:pt x="4724" y="9530"/>
                    <a:pt x="4802" y="9532"/>
                    <a:pt x="4879" y="9532"/>
                  </a:cubicBezTo>
                  <a:cubicBezTo>
                    <a:pt x="7432" y="9532"/>
                    <a:pt x="9524" y="7546"/>
                    <a:pt x="9646" y="5007"/>
                  </a:cubicBezTo>
                  <a:cubicBezTo>
                    <a:pt x="9772" y="2350"/>
                    <a:pt x="7742" y="132"/>
                    <a:pt x="5127" y="6"/>
                  </a:cubicBezTo>
                  <a:cubicBezTo>
                    <a:pt x="5049" y="3"/>
                    <a:pt x="4972" y="1"/>
                    <a:pt x="4895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 flipH="1">
              <a:off x="6221024" y="2223812"/>
              <a:ext cx="351630" cy="324203"/>
            </a:xfrm>
            <a:custGeom>
              <a:avLst/>
              <a:gdLst/>
              <a:ahLst/>
              <a:cxnLst/>
              <a:rect l="l" t="t" r="r" b="b"/>
              <a:pathLst>
                <a:path w="9731" h="8972" extrusionOk="0">
                  <a:moveTo>
                    <a:pt x="68" y="0"/>
                  </a:moveTo>
                  <a:cubicBezTo>
                    <a:pt x="44" y="0"/>
                    <a:pt x="27" y="8"/>
                    <a:pt x="21" y="25"/>
                  </a:cubicBezTo>
                  <a:cubicBezTo>
                    <a:pt x="1" y="67"/>
                    <a:pt x="42" y="193"/>
                    <a:pt x="147" y="339"/>
                  </a:cubicBezTo>
                  <a:cubicBezTo>
                    <a:pt x="147" y="339"/>
                    <a:pt x="273" y="465"/>
                    <a:pt x="524" y="674"/>
                  </a:cubicBezTo>
                  <a:cubicBezTo>
                    <a:pt x="754" y="883"/>
                    <a:pt x="1089" y="1197"/>
                    <a:pt x="1528" y="1574"/>
                  </a:cubicBezTo>
                  <a:cubicBezTo>
                    <a:pt x="1946" y="1929"/>
                    <a:pt x="2449" y="2348"/>
                    <a:pt x="2972" y="2787"/>
                  </a:cubicBezTo>
                  <a:cubicBezTo>
                    <a:pt x="3495" y="3226"/>
                    <a:pt x="4081" y="3708"/>
                    <a:pt x="4625" y="4210"/>
                  </a:cubicBezTo>
                  <a:cubicBezTo>
                    <a:pt x="5169" y="4670"/>
                    <a:pt x="5755" y="5172"/>
                    <a:pt x="6236" y="5654"/>
                  </a:cubicBezTo>
                  <a:cubicBezTo>
                    <a:pt x="6508" y="5884"/>
                    <a:pt x="6738" y="6093"/>
                    <a:pt x="6968" y="6323"/>
                  </a:cubicBezTo>
                  <a:cubicBezTo>
                    <a:pt x="7219" y="6532"/>
                    <a:pt x="7428" y="6742"/>
                    <a:pt x="7596" y="6930"/>
                  </a:cubicBezTo>
                  <a:cubicBezTo>
                    <a:pt x="7993" y="7328"/>
                    <a:pt x="8286" y="7641"/>
                    <a:pt x="8496" y="7872"/>
                  </a:cubicBezTo>
                  <a:cubicBezTo>
                    <a:pt x="8705" y="8102"/>
                    <a:pt x="8788" y="8227"/>
                    <a:pt x="8788" y="8227"/>
                  </a:cubicBezTo>
                  <a:cubicBezTo>
                    <a:pt x="8935" y="8436"/>
                    <a:pt x="9060" y="8604"/>
                    <a:pt x="9144" y="8708"/>
                  </a:cubicBezTo>
                  <a:lnTo>
                    <a:pt x="9249" y="8813"/>
                  </a:lnTo>
                  <a:cubicBezTo>
                    <a:pt x="9270" y="8855"/>
                    <a:pt x="9312" y="8918"/>
                    <a:pt x="9353" y="8939"/>
                  </a:cubicBezTo>
                  <a:cubicBezTo>
                    <a:pt x="9392" y="8951"/>
                    <a:pt x="9422" y="8972"/>
                    <a:pt x="9459" y="8972"/>
                  </a:cubicBezTo>
                  <a:cubicBezTo>
                    <a:pt x="9482" y="8972"/>
                    <a:pt x="9509" y="8963"/>
                    <a:pt x="9542" y="8939"/>
                  </a:cubicBezTo>
                  <a:cubicBezTo>
                    <a:pt x="9625" y="8897"/>
                    <a:pt x="9688" y="8792"/>
                    <a:pt x="9688" y="8625"/>
                  </a:cubicBezTo>
                  <a:cubicBezTo>
                    <a:pt x="9730" y="8499"/>
                    <a:pt x="9688" y="8332"/>
                    <a:pt x="9646" y="8206"/>
                  </a:cubicBezTo>
                  <a:cubicBezTo>
                    <a:pt x="9667" y="8081"/>
                    <a:pt x="9605" y="7955"/>
                    <a:pt x="9500" y="7788"/>
                  </a:cubicBezTo>
                  <a:cubicBezTo>
                    <a:pt x="9500" y="7788"/>
                    <a:pt x="9395" y="7641"/>
                    <a:pt x="9144" y="7369"/>
                  </a:cubicBezTo>
                  <a:cubicBezTo>
                    <a:pt x="8935" y="7118"/>
                    <a:pt x="8600" y="6763"/>
                    <a:pt x="8182" y="6386"/>
                  </a:cubicBezTo>
                  <a:cubicBezTo>
                    <a:pt x="7972" y="6198"/>
                    <a:pt x="7763" y="5988"/>
                    <a:pt x="7512" y="5779"/>
                  </a:cubicBezTo>
                  <a:cubicBezTo>
                    <a:pt x="7261" y="5570"/>
                    <a:pt x="7010" y="5340"/>
                    <a:pt x="6738" y="5131"/>
                  </a:cubicBezTo>
                  <a:cubicBezTo>
                    <a:pt x="6215" y="4670"/>
                    <a:pt x="5650" y="4210"/>
                    <a:pt x="5043" y="3729"/>
                  </a:cubicBezTo>
                  <a:cubicBezTo>
                    <a:pt x="4478" y="3268"/>
                    <a:pt x="3871" y="2808"/>
                    <a:pt x="3327" y="2390"/>
                  </a:cubicBezTo>
                  <a:cubicBezTo>
                    <a:pt x="2762" y="1992"/>
                    <a:pt x="2239" y="1594"/>
                    <a:pt x="1800" y="1239"/>
                  </a:cubicBezTo>
                  <a:cubicBezTo>
                    <a:pt x="1361" y="904"/>
                    <a:pt x="984" y="653"/>
                    <a:pt x="733" y="444"/>
                  </a:cubicBezTo>
                  <a:lnTo>
                    <a:pt x="335" y="130"/>
                  </a:lnTo>
                  <a:cubicBezTo>
                    <a:pt x="244" y="54"/>
                    <a:pt x="131" y="0"/>
                    <a:pt x="68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 flipH="1">
              <a:off x="5985136" y="2175572"/>
              <a:ext cx="238202" cy="242213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319" y="147"/>
                  </a:cubicBezTo>
                  <a:lnTo>
                    <a:pt x="6152" y="460"/>
                  </a:lnTo>
                  <a:cubicBezTo>
                    <a:pt x="6110" y="565"/>
                    <a:pt x="6026" y="670"/>
                    <a:pt x="5943" y="816"/>
                  </a:cubicBezTo>
                  <a:cubicBezTo>
                    <a:pt x="5901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82" y="1486"/>
                  </a:cubicBezTo>
                  <a:cubicBezTo>
                    <a:pt x="5419" y="1569"/>
                    <a:pt x="5336" y="1653"/>
                    <a:pt x="5273" y="1716"/>
                  </a:cubicBezTo>
                  <a:cubicBezTo>
                    <a:pt x="5189" y="1800"/>
                    <a:pt x="5127" y="1904"/>
                    <a:pt x="5064" y="1988"/>
                  </a:cubicBezTo>
                  <a:cubicBezTo>
                    <a:pt x="4980" y="2072"/>
                    <a:pt x="4896" y="2134"/>
                    <a:pt x="4813" y="2239"/>
                  </a:cubicBezTo>
                  <a:cubicBezTo>
                    <a:pt x="4750" y="2323"/>
                    <a:pt x="4645" y="2406"/>
                    <a:pt x="4562" y="2511"/>
                  </a:cubicBezTo>
                  <a:cubicBezTo>
                    <a:pt x="4457" y="2595"/>
                    <a:pt x="4373" y="2657"/>
                    <a:pt x="4269" y="2762"/>
                  </a:cubicBezTo>
                  <a:cubicBezTo>
                    <a:pt x="4080" y="2929"/>
                    <a:pt x="3871" y="3076"/>
                    <a:pt x="3662" y="3243"/>
                  </a:cubicBezTo>
                  <a:cubicBezTo>
                    <a:pt x="3243" y="3557"/>
                    <a:pt x="2825" y="3850"/>
                    <a:pt x="2448" y="4122"/>
                  </a:cubicBezTo>
                  <a:cubicBezTo>
                    <a:pt x="2239" y="4269"/>
                    <a:pt x="2051" y="4415"/>
                    <a:pt x="1862" y="4541"/>
                  </a:cubicBezTo>
                  <a:cubicBezTo>
                    <a:pt x="1758" y="4624"/>
                    <a:pt x="1674" y="4687"/>
                    <a:pt x="1611" y="4750"/>
                  </a:cubicBezTo>
                  <a:cubicBezTo>
                    <a:pt x="1528" y="4833"/>
                    <a:pt x="1444" y="4896"/>
                    <a:pt x="1360" y="4938"/>
                  </a:cubicBezTo>
                  <a:cubicBezTo>
                    <a:pt x="1298" y="5001"/>
                    <a:pt x="1214" y="5064"/>
                    <a:pt x="1130" y="5126"/>
                  </a:cubicBezTo>
                  <a:cubicBezTo>
                    <a:pt x="1046" y="5168"/>
                    <a:pt x="1005" y="5231"/>
                    <a:pt x="921" y="5273"/>
                  </a:cubicBezTo>
                  <a:cubicBezTo>
                    <a:pt x="795" y="5378"/>
                    <a:pt x="691" y="5461"/>
                    <a:pt x="607" y="5566"/>
                  </a:cubicBezTo>
                  <a:cubicBezTo>
                    <a:pt x="419" y="5733"/>
                    <a:pt x="356" y="5838"/>
                    <a:pt x="356" y="5838"/>
                  </a:cubicBezTo>
                  <a:lnTo>
                    <a:pt x="251" y="5942"/>
                  </a:lnTo>
                  <a:cubicBezTo>
                    <a:pt x="210" y="5984"/>
                    <a:pt x="189" y="6005"/>
                    <a:pt x="168" y="6068"/>
                  </a:cubicBezTo>
                  <a:cubicBezTo>
                    <a:pt x="105" y="6152"/>
                    <a:pt x="84" y="6214"/>
                    <a:pt x="63" y="6298"/>
                  </a:cubicBezTo>
                  <a:cubicBezTo>
                    <a:pt x="0" y="6466"/>
                    <a:pt x="42" y="6570"/>
                    <a:pt x="105" y="6633"/>
                  </a:cubicBezTo>
                  <a:cubicBezTo>
                    <a:pt x="154" y="6682"/>
                    <a:pt x="217" y="6702"/>
                    <a:pt x="291" y="6702"/>
                  </a:cubicBezTo>
                  <a:cubicBezTo>
                    <a:pt x="343" y="6702"/>
                    <a:pt x="400" y="6692"/>
                    <a:pt x="461" y="6675"/>
                  </a:cubicBezTo>
                  <a:cubicBezTo>
                    <a:pt x="523" y="6633"/>
                    <a:pt x="586" y="6612"/>
                    <a:pt x="670" y="6570"/>
                  </a:cubicBezTo>
                  <a:cubicBezTo>
                    <a:pt x="691" y="6570"/>
                    <a:pt x="733" y="6486"/>
                    <a:pt x="837" y="6403"/>
                  </a:cubicBezTo>
                  <a:lnTo>
                    <a:pt x="837" y="6403"/>
                  </a:lnTo>
                  <a:cubicBezTo>
                    <a:pt x="827" y="6413"/>
                    <a:pt x="827" y="6418"/>
                    <a:pt x="829" y="6418"/>
                  </a:cubicBezTo>
                  <a:cubicBezTo>
                    <a:pt x="832" y="6418"/>
                    <a:pt x="837" y="6413"/>
                    <a:pt x="837" y="6403"/>
                  </a:cubicBezTo>
                  <a:lnTo>
                    <a:pt x="837" y="6403"/>
                  </a:lnTo>
                  <a:cubicBezTo>
                    <a:pt x="837" y="6403"/>
                    <a:pt x="837" y="6403"/>
                    <a:pt x="837" y="6403"/>
                  </a:cubicBezTo>
                  <a:cubicBezTo>
                    <a:pt x="837" y="6403"/>
                    <a:pt x="921" y="6319"/>
                    <a:pt x="1109" y="6173"/>
                  </a:cubicBezTo>
                  <a:cubicBezTo>
                    <a:pt x="1193" y="6089"/>
                    <a:pt x="1298" y="6005"/>
                    <a:pt x="1402" y="5901"/>
                  </a:cubicBezTo>
                  <a:cubicBezTo>
                    <a:pt x="1444" y="5859"/>
                    <a:pt x="1528" y="5796"/>
                    <a:pt x="1570" y="5754"/>
                  </a:cubicBezTo>
                  <a:cubicBezTo>
                    <a:pt x="1653" y="5691"/>
                    <a:pt x="1716" y="5650"/>
                    <a:pt x="1779" y="5566"/>
                  </a:cubicBezTo>
                  <a:cubicBezTo>
                    <a:pt x="1862" y="5524"/>
                    <a:pt x="1946" y="5440"/>
                    <a:pt x="2030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69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39" y="3745"/>
                  </a:cubicBezTo>
                  <a:cubicBezTo>
                    <a:pt x="4248" y="3557"/>
                    <a:pt x="4436" y="3369"/>
                    <a:pt x="4645" y="3181"/>
                  </a:cubicBezTo>
                  <a:cubicBezTo>
                    <a:pt x="4750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73" y="2511"/>
                    <a:pt x="5336" y="2427"/>
                    <a:pt x="5419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2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26" y="1402"/>
                    <a:pt x="6068" y="1297"/>
                    <a:pt x="6131" y="1235"/>
                  </a:cubicBezTo>
                  <a:cubicBezTo>
                    <a:pt x="6173" y="1151"/>
                    <a:pt x="6215" y="1067"/>
                    <a:pt x="6236" y="984"/>
                  </a:cubicBezTo>
                  <a:cubicBezTo>
                    <a:pt x="6319" y="837"/>
                    <a:pt x="6361" y="712"/>
                    <a:pt x="6424" y="607"/>
                  </a:cubicBezTo>
                  <a:cubicBezTo>
                    <a:pt x="6487" y="398"/>
                    <a:pt x="6549" y="251"/>
                    <a:pt x="654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 flipH="1">
              <a:off x="6335210" y="2293011"/>
              <a:ext cx="273723" cy="132579"/>
            </a:xfrm>
            <a:custGeom>
              <a:avLst/>
              <a:gdLst/>
              <a:ahLst/>
              <a:cxnLst/>
              <a:rect l="l" t="t" r="r" b="b"/>
              <a:pathLst>
                <a:path w="7575" h="3669" extrusionOk="0">
                  <a:moveTo>
                    <a:pt x="47" y="0"/>
                  </a:moveTo>
                  <a:cubicBezTo>
                    <a:pt x="18" y="0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61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44" y="1144"/>
                  </a:cubicBezTo>
                  <a:cubicBezTo>
                    <a:pt x="2762" y="1291"/>
                    <a:pt x="3181" y="1479"/>
                    <a:pt x="3620" y="1667"/>
                  </a:cubicBezTo>
                  <a:cubicBezTo>
                    <a:pt x="4059" y="1855"/>
                    <a:pt x="4478" y="2023"/>
                    <a:pt x="4875" y="2211"/>
                  </a:cubicBezTo>
                  <a:cubicBezTo>
                    <a:pt x="5085" y="2316"/>
                    <a:pt x="5273" y="2400"/>
                    <a:pt x="5440" y="2504"/>
                  </a:cubicBezTo>
                  <a:cubicBezTo>
                    <a:pt x="5629" y="2588"/>
                    <a:pt x="5796" y="2692"/>
                    <a:pt x="5943" y="2755"/>
                  </a:cubicBezTo>
                  <a:cubicBezTo>
                    <a:pt x="6256" y="2923"/>
                    <a:pt x="6487" y="3069"/>
                    <a:pt x="6654" y="3216"/>
                  </a:cubicBezTo>
                  <a:cubicBezTo>
                    <a:pt x="6800" y="3320"/>
                    <a:pt x="6905" y="3383"/>
                    <a:pt x="6905" y="3383"/>
                  </a:cubicBezTo>
                  <a:cubicBezTo>
                    <a:pt x="7072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75" y="3592"/>
                    <a:pt x="7575" y="3529"/>
                    <a:pt x="7491" y="3446"/>
                  </a:cubicBezTo>
                  <a:cubicBezTo>
                    <a:pt x="7470" y="3383"/>
                    <a:pt x="7407" y="3341"/>
                    <a:pt x="7365" y="3278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64"/>
                    <a:pt x="6863" y="2860"/>
                  </a:cubicBezTo>
                  <a:cubicBezTo>
                    <a:pt x="6675" y="2755"/>
                    <a:pt x="6424" y="2609"/>
                    <a:pt x="6110" y="2420"/>
                  </a:cubicBezTo>
                  <a:cubicBezTo>
                    <a:pt x="5943" y="2337"/>
                    <a:pt x="5754" y="2232"/>
                    <a:pt x="5587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25" y="1374"/>
                  </a:cubicBezTo>
                  <a:cubicBezTo>
                    <a:pt x="3285" y="1228"/>
                    <a:pt x="2825" y="1060"/>
                    <a:pt x="2406" y="914"/>
                  </a:cubicBezTo>
                  <a:cubicBezTo>
                    <a:pt x="1988" y="747"/>
                    <a:pt x="1611" y="621"/>
                    <a:pt x="1297" y="495"/>
                  </a:cubicBezTo>
                  <a:cubicBezTo>
                    <a:pt x="942" y="349"/>
                    <a:pt x="691" y="244"/>
                    <a:pt x="502" y="182"/>
                  </a:cubicBezTo>
                  <a:cubicBezTo>
                    <a:pt x="314" y="98"/>
                    <a:pt x="209" y="35"/>
                    <a:pt x="209" y="35"/>
                  </a:cubicBezTo>
                  <a:cubicBezTo>
                    <a:pt x="148" y="11"/>
                    <a:pt x="87" y="0"/>
                    <a:pt x="47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 flipH="1">
              <a:off x="6410227" y="2164985"/>
              <a:ext cx="66416" cy="187721"/>
            </a:xfrm>
            <a:custGeom>
              <a:avLst/>
              <a:gdLst/>
              <a:ahLst/>
              <a:cxnLst/>
              <a:rect l="l" t="t" r="r" b="b"/>
              <a:pathLst>
                <a:path w="1838" h="5195" extrusionOk="0">
                  <a:moveTo>
                    <a:pt x="64" y="0"/>
                  </a:moveTo>
                  <a:cubicBezTo>
                    <a:pt x="22" y="0"/>
                    <a:pt x="1" y="84"/>
                    <a:pt x="1" y="126"/>
                  </a:cubicBezTo>
                  <a:cubicBezTo>
                    <a:pt x="1" y="126"/>
                    <a:pt x="1" y="209"/>
                    <a:pt x="43" y="335"/>
                  </a:cubicBezTo>
                  <a:cubicBezTo>
                    <a:pt x="64" y="481"/>
                    <a:pt x="64" y="691"/>
                    <a:pt x="85" y="921"/>
                  </a:cubicBezTo>
                  <a:cubicBezTo>
                    <a:pt x="105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7" y="2469"/>
                    <a:pt x="398" y="2595"/>
                  </a:cubicBezTo>
                  <a:cubicBezTo>
                    <a:pt x="419" y="2741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74"/>
                  </a:cubicBezTo>
                  <a:lnTo>
                    <a:pt x="817" y="3871"/>
                  </a:lnTo>
                  <a:cubicBezTo>
                    <a:pt x="838" y="3913"/>
                    <a:pt x="880" y="3997"/>
                    <a:pt x="901" y="4059"/>
                  </a:cubicBezTo>
                  <a:lnTo>
                    <a:pt x="984" y="4206"/>
                  </a:lnTo>
                  <a:cubicBezTo>
                    <a:pt x="1089" y="4415"/>
                    <a:pt x="1152" y="4603"/>
                    <a:pt x="1235" y="4729"/>
                  </a:cubicBezTo>
                  <a:cubicBezTo>
                    <a:pt x="1319" y="4854"/>
                    <a:pt x="1340" y="4917"/>
                    <a:pt x="1340" y="4917"/>
                  </a:cubicBezTo>
                  <a:cubicBezTo>
                    <a:pt x="1439" y="5082"/>
                    <a:pt x="1563" y="5195"/>
                    <a:pt x="1663" y="5195"/>
                  </a:cubicBezTo>
                  <a:cubicBezTo>
                    <a:pt x="1690" y="5195"/>
                    <a:pt x="1715" y="5186"/>
                    <a:pt x="1738" y="5168"/>
                  </a:cubicBezTo>
                  <a:cubicBezTo>
                    <a:pt x="1747" y="5172"/>
                    <a:pt x="1755" y="5174"/>
                    <a:pt x="1762" y="5174"/>
                  </a:cubicBezTo>
                  <a:cubicBezTo>
                    <a:pt x="1838" y="5174"/>
                    <a:pt x="1808" y="4983"/>
                    <a:pt x="1675" y="4792"/>
                  </a:cubicBezTo>
                  <a:cubicBezTo>
                    <a:pt x="1675" y="4792"/>
                    <a:pt x="1633" y="4729"/>
                    <a:pt x="1570" y="4603"/>
                  </a:cubicBezTo>
                  <a:cubicBezTo>
                    <a:pt x="1507" y="4499"/>
                    <a:pt x="1424" y="4310"/>
                    <a:pt x="1319" y="4101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6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64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5"/>
                    <a:pt x="608" y="2260"/>
                    <a:pt x="545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7" y="1381"/>
                    <a:pt x="315" y="1130"/>
                    <a:pt x="273" y="900"/>
                  </a:cubicBezTo>
                  <a:cubicBezTo>
                    <a:pt x="210" y="649"/>
                    <a:pt x="189" y="481"/>
                    <a:pt x="168" y="335"/>
                  </a:cubicBezTo>
                  <a:cubicBezTo>
                    <a:pt x="147" y="209"/>
                    <a:pt x="147" y="126"/>
                    <a:pt x="147" y="126"/>
                  </a:cubicBezTo>
                  <a:cubicBezTo>
                    <a:pt x="105" y="63"/>
                    <a:pt x="85" y="0"/>
                    <a:pt x="64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 flipH="1">
              <a:off x="6047902" y="2136583"/>
              <a:ext cx="65802" cy="193539"/>
            </a:xfrm>
            <a:custGeom>
              <a:avLst/>
              <a:gdLst/>
              <a:ahLst/>
              <a:cxnLst/>
              <a:rect l="l" t="t" r="r" b="b"/>
              <a:pathLst>
                <a:path w="1821" h="5356" extrusionOk="0">
                  <a:moveTo>
                    <a:pt x="1771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716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611" y="682"/>
                    <a:pt x="1569" y="912"/>
                  </a:cubicBezTo>
                  <a:cubicBezTo>
                    <a:pt x="1549" y="1163"/>
                    <a:pt x="1507" y="1435"/>
                    <a:pt x="1444" y="1728"/>
                  </a:cubicBezTo>
                  <a:cubicBezTo>
                    <a:pt x="1402" y="2021"/>
                    <a:pt x="1318" y="2335"/>
                    <a:pt x="1235" y="2648"/>
                  </a:cubicBezTo>
                  <a:cubicBezTo>
                    <a:pt x="1151" y="2962"/>
                    <a:pt x="1088" y="3276"/>
                    <a:pt x="984" y="3527"/>
                  </a:cubicBezTo>
                  <a:lnTo>
                    <a:pt x="816" y="3925"/>
                  </a:lnTo>
                  <a:cubicBezTo>
                    <a:pt x="774" y="4050"/>
                    <a:pt x="712" y="4155"/>
                    <a:pt x="649" y="4260"/>
                  </a:cubicBezTo>
                  <a:cubicBezTo>
                    <a:pt x="565" y="4469"/>
                    <a:pt x="440" y="4636"/>
                    <a:pt x="377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09" y="4950"/>
                    <a:pt x="168" y="4971"/>
                    <a:pt x="126" y="4992"/>
                  </a:cubicBezTo>
                  <a:cubicBezTo>
                    <a:pt x="105" y="5034"/>
                    <a:pt x="84" y="5076"/>
                    <a:pt x="63" y="5096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53" y="5332"/>
                    <a:pt x="84" y="5355"/>
                    <a:pt x="142" y="5355"/>
                  </a:cubicBezTo>
                  <a:cubicBezTo>
                    <a:pt x="161" y="5355"/>
                    <a:pt x="183" y="5353"/>
                    <a:pt x="209" y="5348"/>
                  </a:cubicBezTo>
                  <a:cubicBezTo>
                    <a:pt x="272" y="5348"/>
                    <a:pt x="314" y="5306"/>
                    <a:pt x="377" y="5285"/>
                  </a:cubicBezTo>
                  <a:cubicBezTo>
                    <a:pt x="419" y="5285"/>
                    <a:pt x="481" y="5264"/>
                    <a:pt x="523" y="5180"/>
                  </a:cubicBezTo>
                  <a:cubicBezTo>
                    <a:pt x="523" y="5180"/>
                    <a:pt x="586" y="5138"/>
                    <a:pt x="691" y="4992"/>
                  </a:cubicBezTo>
                  <a:cubicBezTo>
                    <a:pt x="774" y="4866"/>
                    <a:pt x="900" y="4678"/>
                    <a:pt x="1005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214" y="3946"/>
                    <a:pt x="1256" y="3799"/>
                    <a:pt x="1297" y="3674"/>
                  </a:cubicBezTo>
                  <a:cubicBezTo>
                    <a:pt x="1360" y="3381"/>
                    <a:pt x="1444" y="3067"/>
                    <a:pt x="1528" y="2732"/>
                  </a:cubicBezTo>
                  <a:cubicBezTo>
                    <a:pt x="1569" y="2418"/>
                    <a:pt x="1632" y="2063"/>
                    <a:pt x="1674" y="1791"/>
                  </a:cubicBezTo>
                  <a:cubicBezTo>
                    <a:pt x="1737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21" y="368"/>
                  </a:cubicBezTo>
                  <a:lnTo>
                    <a:pt x="1821" y="138"/>
                  </a:lnTo>
                  <a:cubicBezTo>
                    <a:pt x="1821" y="69"/>
                    <a:pt x="1793" y="1"/>
                    <a:pt x="1771" y="1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 flipH="1">
              <a:off x="6190815" y="2876445"/>
              <a:ext cx="269170" cy="134603"/>
            </a:xfrm>
            <a:custGeom>
              <a:avLst/>
              <a:gdLst/>
              <a:ahLst/>
              <a:cxnLst/>
              <a:rect l="l" t="t" r="r" b="b"/>
              <a:pathLst>
                <a:path w="7449" h="3725" extrusionOk="0">
                  <a:moveTo>
                    <a:pt x="3725" y="0"/>
                  </a:moveTo>
                  <a:cubicBezTo>
                    <a:pt x="1695" y="0"/>
                    <a:pt x="21" y="1674"/>
                    <a:pt x="0" y="3725"/>
                  </a:cubicBezTo>
                  <a:lnTo>
                    <a:pt x="7449" y="3725"/>
                  </a:lnTo>
                  <a:cubicBezTo>
                    <a:pt x="7449" y="1674"/>
                    <a:pt x="5796" y="0"/>
                    <a:pt x="372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 flipH="1">
              <a:off x="6364697" y="2917277"/>
              <a:ext cx="189058" cy="94529"/>
            </a:xfrm>
            <a:custGeom>
              <a:avLst/>
              <a:gdLst/>
              <a:ahLst/>
              <a:cxnLst/>
              <a:rect l="l" t="t" r="r" b="b"/>
              <a:pathLst>
                <a:path w="5232" h="2616" extrusionOk="0">
                  <a:moveTo>
                    <a:pt x="2616" y="0"/>
                  </a:moveTo>
                  <a:cubicBezTo>
                    <a:pt x="1172" y="0"/>
                    <a:pt x="1" y="1151"/>
                    <a:pt x="22" y="2616"/>
                  </a:cubicBezTo>
                  <a:lnTo>
                    <a:pt x="5232" y="2616"/>
                  </a:lnTo>
                  <a:cubicBezTo>
                    <a:pt x="5232" y="1172"/>
                    <a:pt x="4060" y="0"/>
                    <a:pt x="2616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 flipH="1">
              <a:off x="6047902" y="2962626"/>
              <a:ext cx="96806" cy="48421"/>
            </a:xfrm>
            <a:custGeom>
              <a:avLst/>
              <a:gdLst/>
              <a:ahLst/>
              <a:cxnLst/>
              <a:rect l="l" t="t" r="r" b="b"/>
              <a:pathLst>
                <a:path w="2679" h="1340" extrusionOk="0">
                  <a:moveTo>
                    <a:pt x="1339" y="1"/>
                  </a:moveTo>
                  <a:cubicBezTo>
                    <a:pt x="586" y="1"/>
                    <a:pt x="0" y="607"/>
                    <a:pt x="0" y="1340"/>
                  </a:cubicBezTo>
                  <a:lnTo>
                    <a:pt x="2679" y="1340"/>
                  </a:lnTo>
                  <a:cubicBezTo>
                    <a:pt x="2679" y="607"/>
                    <a:pt x="2072" y="1"/>
                    <a:pt x="1339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 flipH="1">
              <a:off x="8038646" y="2893067"/>
              <a:ext cx="238202" cy="11874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307" y="1"/>
                  </a:moveTo>
                  <a:cubicBezTo>
                    <a:pt x="1486" y="1"/>
                    <a:pt x="1" y="1465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106" y="1"/>
                    <a:pt x="3307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 flipH="1">
              <a:off x="5509564" y="2888152"/>
              <a:ext cx="161849" cy="85098"/>
            </a:xfrm>
            <a:custGeom>
              <a:avLst/>
              <a:gdLst/>
              <a:ahLst/>
              <a:cxnLst/>
              <a:rect l="l" t="t" r="r" b="b"/>
              <a:pathLst>
                <a:path w="4479" h="2355" extrusionOk="0">
                  <a:moveTo>
                    <a:pt x="963" y="1"/>
                  </a:moveTo>
                  <a:cubicBezTo>
                    <a:pt x="900" y="1"/>
                    <a:pt x="837" y="11"/>
                    <a:pt x="775" y="32"/>
                  </a:cubicBezTo>
                  <a:cubicBezTo>
                    <a:pt x="524" y="32"/>
                    <a:pt x="356" y="74"/>
                    <a:pt x="210" y="137"/>
                  </a:cubicBezTo>
                  <a:cubicBezTo>
                    <a:pt x="126" y="158"/>
                    <a:pt x="84" y="178"/>
                    <a:pt x="63" y="178"/>
                  </a:cubicBezTo>
                  <a:cubicBezTo>
                    <a:pt x="21" y="199"/>
                    <a:pt x="1" y="199"/>
                    <a:pt x="1" y="199"/>
                  </a:cubicBezTo>
                  <a:lnTo>
                    <a:pt x="1" y="241"/>
                  </a:lnTo>
                  <a:lnTo>
                    <a:pt x="63" y="241"/>
                  </a:lnTo>
                  <a:cubicBezTo>
                    <a:pt x="105" y="241"/>
                    <a:pt x="147" y="199"/>
                    <a:pt x="210" y="199"/>
                  </a:cubicBezTo>
                  <a:cubicBezTo>
                    <a:pt x="356" y="178"/>
                    <a:pt x="524" y="178"/>
                    <a:pt x="775" y="178"/>
                  </a:cubicBezTo>
                  <a:cubicBezTo>
                    <a:pt x="900" y="199"/>
                    <a:pt x="1005" y="199"/>
                    <a:pt x="1130" y="241"/>
                  </a:cubicBezTo>
                  <a:cubicBezTo>
                    <a:pt x="1256" y="262"/>
                    <a:pt x="1402" y="283"/>
                    <a:pt x="1528" y="346"/>
                  </a:cubicBezTo>
                  <a:cubicBezTo>
                    <a:pt x="1821" y="409"/>
                    <a:pt x="2072" y="576"/>
                    <a:pt x="2302" y="723"/>
                  </a:cubicBezTo>
                  <a:cubicBezTo>
                    <a:pt x="2804" y="1078"/>
                    <a:pt x="3244" y="1455"/>
                    <a:pt x="3495" y="1811"/>
                  </a:cubicBezTo>
                  <a:cubicBezTo>
                    <a:pt x="3620" y="1978"/>
                    <a:pt x="3683" y="2124"/>
                    <a:pt x="3725" y="2229"/>
                  </a:cubicBezTo>
                  <a:cubicBezTo>
                    <a:pt x="3725" y="2229"/>
                    <a:pt x="3746" y="2250"/>
                    <a:pt x="3746" y="2271"/>
                  </a:cubicBezTo>
                  <a:lnTo>
                    <a:pt x="3746" y="2334"/>
                  </a:lnTo>
                  <a:lnTo>
                    <a:pt x="3746" y="2355"/>
                  </a:lnTo>
                  <a:lnTo>
                    <a:pt x="4478" y="2145"/>
                  </a:lnTo>
                  <a:cubicBezTo>
                    <a:pt x="4478" y="2145"/>
                    <a:pt x="4478" y="2124"/>
                    <a:pt x="4457" y="2062"/>
                  </a:cubicBezTo>
                  <a:cubicBezTo>
                    <a:pt x="4457" y="2041"/>
                    <a:pt x="4457" y="2020"/>
                    <a:pt x="4436" y="1978"/>
                  </a:cubicBezTo>
                  <a:cubicBezTo>
                    <a:pt x="4436" y="1957"/>
                    <a:pt x="4394" y="1915"/>
                    <a:pt x="4374" y="1873"/>
                  </a:cubicBezTo>
                  <a:cubicBezTo>
                    <a:pt x="4290" y="1727"/>
                    <a:pt x="4164" y="1539"/>
                    <a:pt x="3976" y="1350"/>
                  </a:cubicBezTo>
                  <a:cubicBezTo>
                    <a:pt x="3620" y="995"/>
                    <a:pt x="3076" y="618"/>
                    <a:pt x="2490" y="367"/>
                  </a:cubicBezTo>
                  <a:cubicBezTo>
                    <a:pt x="2197" y="241"/>
                    <a:pt x="1884" y="137"/>
                    <a:pt x="1612" y="74"/>
                  </a:cubicBezTo>
                  <a:cubicBezTo>
                    <a:pt x="1444" y="53"/>
                    <a:pt x="1298" y="32"/>
                    <a:pt x="1151" y="32"/>
                  </a:cubicBezTo>
                  <a:cubicBezTo>
                    <a:pt x="1089" y="11"/>
                    <a:pt x="1026" y="1"/>
                    <a:pt x="963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 flipH="1">
              <a:off x="5513359" y="2833336"/>
              <a:ext cx="46144" cy="124810"/>
            </a:xfrm>
            <a:custGeom>
              <a:avLst/>
              <a:gdLst/>
              <a:ahLst/>
              <a:cxnLst/>
              <a:rect l="l" t="t" r="r" b="b"/>
              <a:pathLst>
                <a:path w="1277" h="3454" extrusionOk="0">
                  <a:moveTo>
                    <a:pt x="21" y="1"/>
                  </a:moveTo>
                  <a:lnTo>
                    <a:pt x="0" y="22"/>
                  </a:lnTo>
                  <a:cubicBezTo>
                    <a:pt x="0" y="22"/>
                    <a:pt x="21" y="84"/>
                    <a:pt x="42" y="147"/>
                  </a:cubicBezTo>
                  <a:cubicBezTo>
                    <a:pt x="42" y="189"/>
                    <a:pt x="63" y="210"/>
                    <a:pt x="63" y="231"/>
                  </a:cubicBezTo>
                  <a:cubicBezTo>
                    <a:pt x="63" y="252"/>
                    <a:pt x="105" y="294"/>
                    <a:pt x="105" y="315"/>
                  </a:cubicBezTo>
                  <a:cubicBezTo>
                    <a:pt x="105" y="335"/>
                    <a:pt x="126" y="398"/>
                    <a:pt x="126" y="419"/>
                  </a:cubicBezTo>
                  <a:cubicBezTo>
                    <a:pt x="147" y="440"/>
                    <a:pt x="147" y="440"/>
                    <a:pt x="147" y="461"/>
                  </a:cubicBezTo>
                  <a:lnTo>
                    <a:pt x="147" y="524"/>
                  </a:lnTo>
                  <a:cubicBezTo>
                    <a:pt x="209" y="670"/>
                    <a:pt x="230" y="859"/>
                    <a:pt x="251" y="1047"/>
                  </a:cubicBezTo>
                  <a:cubicBezTo>
                    <a:pt x="272" y="1256"/>
                    <a:pt x="335" y="1465"/>
                    <a:pt x="356" y="1675"/>
                  </a:cubicBezTo>
                  <a:cubicBezTo>
                    <a:pt x="356" y="1716"/>
                    <a:pt x="377" y="1779"/>
                    <a:pt x="377" y="1821"/>
                  </a:cubicBezTo>
                  <a:lnTo>
                    <a:pt x="377" y="1884"/>
                  </a:lnTo>
                  <a:lnTo>
                    <a:pt x="377" y="1905"/>
                  </a:lnTo>
                  <a:lnTo>
                    <a:pt x="377" y="1988"/>
                  </a:lnTo>
                  <a:lnTo>
                    <a:pt x="377" y="2072"/>
                  </a:lnTo>
                  <a:lnTo>
                    <a:pt x="377" y="2135"/>
                  </a:lnTo>
                  <a:lnTo>
                    <a:pt x="377" y="2302"/>
                  </a:lnTo>
                  <a:cubicBezTo>
                    <a:pt x="419" y="2491"/>
                    <a:pt x="419" y="2700"/>
                    <a:pt x="419" y="2846"/>
                  </a:cubicBezTo>
                  <a:cubicBezTo>
                    <a:pt x="440" y="2930"/>
                    <a:pt x="440" y="3014"/>
                    <a:pt x="440" y="3076"/>
                  </a:cubicBezTo>
                  <a:cubicBezTo>
                    <a:pt x="440" y="3160"/>
                    <a:pt x="461" y="3223"/>
                    <a:pt x="461" y="3265"/>
                  </a:cubicBezTo>
                  <a:cubicBezTo>
                    <a:pt x="481" y="3369"/>
                    <a:pt x="523" y="3453"/>
                    <a:pt x="523" y="3453"/>
                  </a:cubicBezTo>
                  <a:lnTo>
                    <a:pt x="1277" y="3076"/>
                  </a:lnTo>
                  <a:cubicBezTo>
                    <a:pt x="1277" y="3076"/>
                    <a:pt x="1256" y="3056"/>
                    <a:pt x="1235" y="2993"/>
                  </a:cubicBezTo>
                  <a:cubicBezTo>
                    <a:pt x="1193" y="2972"/>
                    <a:pt x="1193" y="2930"/>
                    <a:pt x="1172" y="2867"/>
                  </a:cubicBezTo>
                  <a:cubicBezTo>
                    <a:pt x="1172" y="2825"/>
                    <a:pt x="1151" y="2763"/>
                    <a:pt x="1130" y="2700"/>
                  </a:cubicBezTo>
                  <a:cubicBezTo>
                    <a:pt x="1088" y="2532"/>
                    <a:pt x="1046" y="2386"/>
                    <a:pt x="984" y="2177"/>
                  </a:cubicBezTo>
                  <a:cubicBezTo>
                    <a:pt x="963" y="2114"/>
                    <a:pt x="963" y="2051"/>
                    <a:pt x="942" y="2009"/>
                  </a:cubicBezTo>
                  <a:cubicBezTo>
                    <a:pt x="942" y="1988"/>
                    <a:pt x="921" y="1947"/>
                    <a:pt x="921" y="1926"/>
                  </a:cubicBezTo>
                  <a:cubicBezTo>
                    <a:pt x="921" y="1905"/>
                    <a:pt x="879" y="1884"/>
                    <a:pt x="879" y="1842"/>
                  </a:cubicBezTo>
                  <a:cubicBezTo>
                    <a:pt x="879" y="1821"/>
                    <a:pt x="858" y="1800"/>
                    <a:pt x="858" y="1779"/>
                  </a:cubicBezTo>
                  <a:cubicBezTo>
                    <a:pt x="837" y="1737"/>
                    <a:pt x="837" y="1716"/>
                    <a:pt x="837" y="1716"/>
                  </a:cubicBezTo>
                  <a:lnTo>
                    <a:pt x="795" y="1695"/>
                  </a:lnTo>
                  <a:cubicBezTo>
                    <a:pt x="795" y="1654"/>
                    <a:pt x="774" y="1591"/>
                    <a:pt x="753" y="1528"/>
                  </a:cubicBezTo>
                  <a:cubicBezTo>
                    <a:pt x="670" y="1361"/>
                    <a:pt x="586" y="1151"/>
                    <a:pt x="523" y="963"/>
                  </a:cubicBezTo>
                  <a:cubicBezTo>
                    <a:pt x="461" y="775"/>
                    <a:pt x="377" y="628"/>
                    <a:pt x="314" y="461"/>
                  </a:cubicBezTo>
                  <a:cubicBezTo>
                    <a:pt x="314" y="440"/>
                    <a:pt x="272" y="440"/>
                    <a:pt x="272" y="419"/>
                  </a:cubicBezTo>
                  <a:cubicBezTo>
                    <a:pt x="272" y="398"/>
                    <a:pt x="251" y="398"/>
                    <a:pt x="251" y="356"/>
                  </a:cubicBezTo>
                  <a:cubicBezTo>
                    <a:pt x="230" y="315"/>
                    <a:pt x="230" y="294"/>
                    <a:pt x="209" y="252"/>
                  </a:cubicBezTo>
                  <a:cubicBezTo>
                    <a:pt x="168" y="231"/>
                    <a:pt x="168" y="210"/>
                    <a:pt x="147" y="189"/>
                  </a:cubicBezTo>
                  <a:cubicBezTo>
                    <a:pt x="126" y="189"/>
                    <a:pt x="105" y="147"/>
                    <a:pt x="105" y="126"/>
                  </a:cubicBezTo>
                  <a:cubicBezTo>
                    <a:pt x="42" y="43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 flipH="1">
              <a:off x="5494460" y="2849235"/>
              <a:ext cx="44627" cy="120980"/>
            </a:xfrm>
            <a:custGeom>
              <a:avLst/>
              <a:gdLst/>
              <a:ahLst/>
              <a:cxnLst/>
              <a:rect l="l" t="t" r="r" b="b"/>
              <a:pathLst>
                <a:path w="1235" h="3348" extrusionOk="0">
                  <a:moveTo>
                    <a:pt x="1214" y="0"/>
                  </a:moveTo>
                  <a:cubicBezTo>
                    <a:pt x="1214" y="0"/>
                    <a:pt x="1193" y="21"/>
                    <a:pt x="1130" y="105"/>
                  </a:cubicBezTo>
                  <a:cubicBezTo>
                    <a:pt x="1109" y="126"/>
                    <a:pt x="1046" y="188"/>
                    <a:pt x="1025" y="230"/>
                  </a:cubicBezTo>
                  <a:cubicBezTo>
                    <a:pt x="984" y="293"/>
                    <a:pt x="942" y="377"/>
                    <a:pt x="900" y="419"/>
                  </a:cubicBezTo>
                  <a:cubicBezTo>
                    <a:pt x="712" y="691"/>
                    <a:pt x="502" y="1046"/>
                    <a:pt x="356" y="1465"/>
                  </a:cubicBezTo>
                  <a:cubicBezTo>
                    <a:pt x="314" y="1527"/>
                    <a:pt x="314" y="1569"/>
                    <a:pt x="293" y="1632"/>
                  </a:cubicBezTo>
                  <a:cubicBezTo>
                    <a:pt x="272" y="1674"/>
                    <a:pt x="272" y="1737"/>
                    <a:pt x="251" y="1779"/>
                  </a:cubicBezTo>
                  <a:lnTo>
                    <a:pt x="168" y="2092"/>
                  </a:lnTo>
                  <a:cubicBezTo>
                    <a:pt x="147" y="2197"/>
                    <a:pt x="105" y="2281"/>
                    <a:pt x="84" y="2385"/>
                  </a:cubicBezTo>
                  <a:cubicBezTo>
                    <a:pt x="63" y="2469"/>
                    <a:pt x="63" y="2574"/>
                    <a:pt x="42" y="2636"/>
                  </a:cubicBezTo>
                  <a:cubicBezTo>
                    <a:pt x="0" y="2720"/>
                    <a:pt x="0" y="2804"/>
                    <a:pt x="0" y="2888"/>
                  </a:cubicBezTo>
                  <a:cubicBezTo>
                    <a:pt x="0" y="2950"/>
                    <a:pt x="0" y="3034"/>
                    <a:pt x="42" y="3118"/>
                  </a:cubicBezTo>
                  <a:cubicBezTo>
                    <a:pt x="63" y="3201"/>
                    <a:pt x="84" y="3243"/>
                    <a:pt x="105" y="3306"/>
                  </a:cubicBezTo>
                  <a:lnTo>
                    <a:pt x="168" y="3348"/>
                  </a:lnTo>
                  <a:lnTo>
                    <a:pt x="732" y="2950"/>
                  </a:lnTo>
                  <a:cubicBezTo>
                    <a:pt x="732" y="2950"/>
                    <a:pt x="712" y="2929"/>
                    <a:pt x="712" y="2888"/>
                  </a:cubicBezTo>
                  <a:cubicBezTo>
                    <a:pt x="691" y="2825"/>
                    <a:pt x="691" y="2783"/>
                    <a:pt x="691" y="2699"/>
                  </a:cubicBezTo>
                  <a:lnTo>
                    <a:pt x="691" y="2469"/>
                  </a:lnTo>
                  <a:lnTo>
                    <a:pt x="691" y="2176"/>
                  </a:lnTo>
                  <a:lnTo>
                    <a:pt x="691" y="1883"/>
                  </a:lnTo>
                  <a:cubicBezTo>
                    <a:pt x="712" y="1841"/>
                    <a:pt x="712" y="1779"/>
                    <a:pt x="712" y="1737"/>
                  </a:cubicBezTo>
                  <a:cubicBezTo>
                    <a:pt x="732" y="1674"/>
                    <a:pt x="732" y="1632"/>
                    <a:pt x="732" y="1569"/>
                  </a:cubicBezTo>
                  <a:cubicBezTo>
                    <a:pt x="795" y="1172"/>
                    <a:pt x="921" y="795"/>
                    <a:pt x="1025" y="502"/>
                  </a:cubicBezTo>
                  <a:cubicBezTo>
                    <a:pt x="1046" y="439"/>
                    <a:pt x="1088" y="377"/>
                    <a:pt x="1109" y="314"/>
                  </a:cubicBezTo>
                  <a:cubicBezTo>
                    <a:pt x="1130" y="230"/>
                    <a:pt x="1151" y="209"/>
                    <a:pt x="1193" y="167"/>
                  </a:cubicBezTo>
                  <a:cubicBezTo>
                    <a:pt x="1214" y="84"/>
                    <a:pt x="1235" y="21"/>
                    <a:pt x="1235" y="21"/>
                  </a:cubicBezTo>
                  <a:lnTo>
                    <a:pt x="1214" y="0"/>
                  </a:ln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 flipH="1">
              <a:off x="5445317" y="2860545"/>
              <a:ext cx="91530" cy="105153"/>
            </a:xfrm>
            <a:custGeom>
              <a:avLst/>
              <a:gdLst/>
              <a:ahLst/>
              <a:cxnLst/>
              <a:rect l="l" t="t" r="r" b="b"/>
              <a:pathLst>
                <a:path w="2533" h="2910" extrusionOk="0">
                  <a:moveTo>
                    <a:pt x="2512" y="1"/>
                  </a:moveTo>
                  <a:cubicBezTo>
                    <a:pt x="2512" y="1"/>
                    <a:pt x="2449" y="22"/>
                    <a:pt x="2344" y="64"/>
                  </a:cubicBezTo>
                  <a:cubicBezTo>
                    <a:pt x="2323" y="64"/>
                    <a:pt x="2303" y="85"/>
                    <a:pt x="2261" y="85"/>
                  </a:cubicBezTo>
                  <a:cubicBezTo>
                    <a:pt x="2240" y="106"/>
                    <a:pt x="2240" y="106"/>
                    <a:pt x="2219" y="106"/>
                  </a:cubicBezTo>
                  <a:cubicBezTo>
                    <a:pt x="2198" y="106"/>
                    <a:pt x="2198" y="126"/>
                    <a:pt x="2156" y="126"/>
                  </a:cubicBezTo>
                  <a:cubicBezTo>
                    <a:pt x="2114" y="147"/>
                    <a:pt x="2031" y="189"/>
                    <a:pt x="1947" y="231"/>
                  </a:cubicBezTo>
                  <a:lnTo>
                    <a:pt x="1717" y="398"/>
                  </a:lnTo>
                  <a:cubicBezTo>
                    <a:pt x="1633" y="440"/>
                    <a:pt x="1528" y="503"/>
                    <a:pt x="1466" y="566"/>
                  </a:cubicBezTo>
                  <a:cubicBezTo>
                    <a:pt x="1403" y="608"/>
                    <a:pt x="1382" y="650"/>
                    <a:pt x="1319" y="670"/>
                  </a:cubicBezTo>
                  <a:cubicBezTo>
                    <a:pt x="1277" y="712"/>
                    <a:pt x="1256" y="733"/>
                    <a:pt x="1194" y="775"/>
                  </a:cubicBezTo>
                  <a:cubicBezTo>
                    <a:pt x="1089" y="859"/>
                    <a:pt x="1005" y="942"/>
                    <a:pt x="942" y="1026"/>
                  </a:cubicBezTo>
                  <a:lnTo>
                    <a:pt x="796" y="1152"/>
                  </a:lnTo>
                  <a:cubicBezTo>
                    <a:pt x="775" y="1173"/>
                    <a:pt x="733" y="1235"/>
                    <a:pt x="691" y="1277"/>
                  </a:cubicBezTo>
                  <a:cubicBezTo>
                    <a:pt x="670" y="1340"/>
                    <a:pt x="629" y="1361"/>
                    <a:pt x="587" y="1424"/>
                  </a:cubicBezTo>
                  <a:cubicBezTo>
                    <a:pt x="545" y="1466"/>
                    <a:pt x="524" y="1487"/>
                    <a:pt x="482" y="1549"/>
                  </a:cubicBezTo>
                  <a:cubicBezTo>
                    <a:pt x="357" y="1717"/>
                    <a:pt x="252" y="1905"/>
                    <a:pt x="147" y="2072"/>
                  </a:cubicBezTo>
                  <a:cubicBezTo>
                    <a:pt x="126" y="2177"/>
                    <a:pt x="85" y="2240"/>
                    <a:pt x="43" y="2323"/>
                  </a:cubicBezTo>
                  <a:cubicBezTo>
                    <a:pt x="22" y="2407"/>
                    <a:pt x="1" y="2512"/>
                    <a:pt x="1" y="2616"/>
                  </a:cubicBezTo>
                  <a:cubicBezTo>
                    <a:pt x="1" y="2700"/>
                    <a:pt x="1" y="2784"/>
                    <a:pt x="22" y="2826"/>
                  </a:cubicBezTo>
                  <a:cubicBezTo>
                    <a:pt x="22" y="2847"/>
                    <a:pt x="22" y="2888"/>
                    <a:pt x="43" y="2909"/>
                  </a:cubicBezTo>
                  <a:lnTo>
                    <a:pt x="754" y="2575"/>
                  </a:lnTo>
                  <a:lnTo>
                    <a:pt x="733" y="2575"/>
                  </a:lnTo>
                  <a:lnTo>
                    <a:pt x="733" y="2491"/>
                  </a:lnTo>
                  <a:cubicBezTo>
                    <a:pt x="754" y="2428"/>
                    <a:pt x="754" y="2386"/>
                    <a:pt x="775" y="2303"/>
                  </a:cubicBezTo>
                  <a:cubicBezTo>
                    <a:pt x="838" y="2177"/>
                    <a:pt x="922" y="1989"/>
                    <a:pt x="984" y="1800"/>
                  </a:cubicBezTo>
                  <a:lnTo>
                    <a:pt x="1068" y="1654"/>
                  </a:lnTo>
                  <a:cubicBezTo>
                    <a:pt x="1089" y="1591"/>
                    <a:pt x="1110" y="1570"/>
                    <a:pt x="1152" y="1528"/>
                  </a:cubicBezTo>
                  <a:cubicBezTo>
                    <a:pt x="1173" y="1487"/>
                    <a:pt x="1194" y="1445"/>
                    <a:pt x="1214" y="1382"/>
                  </a:cubicBezTo>
                  <a:cubicBezTo>
                    <a:pt x="1256" y="1361"/>
                    <a:pt x="1277" y="1298"/>
                    <a:pt x="1298" y="1256"/>
                  </a:cubicBezTo>
                  <a:cubicBezTo>
                    <a:pt x="1361" y="1173"/>
                    <a:pt x="1424" y="1068"/>
                    <a:pt x="1486" y="1005"/>
                  </a:cubicBezTo>
                  <a:cubicBezTo>
                    <a:pt x="1507" y="942"/>
                    <a:pt x="1570" y="922"/>
                    <a:pt x="1591" y="859"/>
                  </a:cubicBezTo>
                  <a:cubicBezTo>
                    <a:pt x="1633" y="817"/>
                    <a:pt x="1675" y="775"/>
                    <a:pt x="1696" y="733"/>
                  </a:cubicBezTo>
                  <a:cubicBezTo>
                    <a:pt x="1779" y="650"/>
                    <a:pt x="1842" y="608"/>
                    <a:pt x="1905" y="524"/>
                  </a:cubicBezTo>
                  <a:cubicBezTo>
                    <a:pt x="1947" y="440"/>
                    <a:pt x="2031" y="398"/>
                    <a:pt x="2093" y="336"/>
                  </a:cubicBezTo>
                  <a:cubicBezTo>
                    <a:pt x="2156" y="294"/>
                    <a:pt x="2219" y="252"/>
                    <a:pt x="2261" y="210"/>
                  </a:cubicBezTo>
                  <a:lnTo>
                    <a:pt x="2303" y="189"/>
                  </a:lnTo>
                  <a:lnTo>
                    <a:pt x="2323" y="168"/>
                  </a:lnTo>
                  <a:cubicBezTo>
                    <a:pt x="2344" y="126"/>
                    <a:pt x="2365" y="126"/>
                    <a:pt x="2407" y="106"/>
                  </a:cubicBezTo>
                  <a:cubicBezTo>
                    <a:pt x="2470" y="64"/>
                    <a:pt x="2533" y="22"/>
                    <a:pt x="2533" y="22"/>
                  </a:cubicBezTo>
                  <a:lnTo>
                    <a:pt x="2512" y="1"/>
                  </a:ln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 flipH="1">
              <a:off x="5519393" y="2848476"/>
              <a:ext cx="65079" cy="111151"/>
            </a:xfrm>
            <a:custGeom>
              <a:avLst/>
              <a:gdLst/>
              <a:ahLst/>
              <a:cxnLst/>
              <a:rect l="l" t="t" r="r" b="b"/>
              <a:pathLst>
                <a:path w="1801" h="3076" extrusionOk="0">
                  <a:moveTo>
                    <a:pt x="22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63" y="147"/>
                  </a:cubicBezTo>
                  <a:cubicBezTo>
                    <a:pt x="84" y="188"/>
                    <a:pt x="105" y="230"/>
                    <a:pt x="126" y="293"/>
                  </a:cubicBezTo>
                  <a:cubicBezTo>
                    <a:pt x="168" y="314"/>
                    <a:pt x="168" y="335"/>
                    <a:pt x="189" y="356"/>
                  </a:cubicBezTo>
                  <a:cubicBezTo>
                    <a:pt x="210" y="398"/>
                    <a:pt x="210" y="440"/>
                    <a:pt x="231" y="460"/>
                  </a:cubicBezTo>
                  <a:cubicBezTo>
                    <a:pt x="273" y="544"/>
                    <a:pt x="315" y="628"/>
                    <a:pt x="336" y="712"/>
                  </a:cubicBezTo>
                  <a:cubicBezTo>
                    <a:pt x="377" y="753"/>
                    <a:pt x="377" y="774"/>
                    <a:pt x="398" y="837"/>
                  </a:cubicBezTo>
                  <a:cubicBezTo>
                    <a:pt x="419" y="879"/>
                    <a:pt x="419" y="921"/>
                    <a:pt x="461" y="963"/>
                  </a:cubicBezTo>
                  <a:cubicBezTo>
                    <a:pt x="524" y="1130"/>
                    <a:pt x="587" y="1339"/>
                    <a:pt x="649" y="1507"/>
                  </a:cubicBezTo>
                  <a:cubicBezTo>
                    <a:pt x="775" y="1904"/>
                    <a:pt x="900" y="2302"/>
                    <a:pt x="984" y="2595"/>
                  </a:cubicBezTo>
                  <a:cubicBezTo>
                    <a:pt x="1047" y="2867"/>
                    <a:pt x="1110" y="3076"/>
                    <a:pt x="1110" y="3076"/>
                  </a:cubicBezTo>
                  <a:lnTo>
                    <a:pt x="1800" y="2804"/>
                  </a:lnTo>
                  <a:cubicBezTo>
                    <a:pt x="1800" y="2804"/>
                    <a:pt x="1737" y="2616"/>
                    <a:pt x="1570" y="2344"/>
                  </a:cubicBezTo>
                  <a:cubicBezTo>
                    <a:pt x="1424" y="2072"/>
                    <a:pt x="1214" y="1716"/>
                    <a:pt x="1005" y="1360"/>
                  </a:cubicBezTo>
                  <a:cubicBezTo>
                    <a:pt x="859" y="1172"/>
                    <a:pt x="754" y="984"/>
                    <a:pt x="649" y="837"/>
                  </a:cubicBezTo>
                  <a:cubicBezTo>
                    <a:pt x="628" y="774"/>
                    <a:pt x="608" y="732"/>
                    <a:pt x="587" y="712"/>
                  </a:cubicBezTo>
                  <a:cubicBezTo>
                    <a:pt x="545" y="670"/>
                    <a:pt x="524" y="628"/>
                    <a:pt x="503" y="607"/>
                  </a:cubicBezTo>
                  <a:cubicBezTo>
                    <a:pt x="440" y="523"/>
                    <a:pt x="398" y="440"/>
                    <a:pt x="336" y="398"/>
                  </a:cubicBezTo>
                  <a:lnTo>
                    <a:pt x="273" y="314"/>
                  </a:lnTo>
                  <a:cubicBezTo>
                    <a:pt x="273" y="293"/>
                    <a:pt x="231" y="251"/>
                    <a:pt x="210" y="230"/>
                  </a:cubicBezTo>
                  <a:cubicBezTo>
                    <a:pt x="168" y="188"/>
                    <a:pt x="126" y="126"/>
                    <a:pt x="105" y="105"/>
                  </a:cubicBezTo>
                  <a:cubicBezTo>
                    <a:pt x="63" y="2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 flipH="1">
              <a:off x="5523946" y="2919518"/>
              <a:ext cx="142914" cy="40110"/>
            </a:xfrm>
            <a:custGeom>
              <a:avLst/>
              <a:gdLst/>
              <a:ahLst/>
              <a:cxnLst/>
              <a:rect l="l" t="t" r="r" b="b"/>
              <a:pathLst>
                <a:path w="3955" h="1110" extrusionOk="0">
                  <a:moveTo>
                    <a:pt x="1402" y="1"/>
                  </a:moveTo>
                  <a:cubicBezTo>
                    <a:pt x="1339" y="22"/>
                    <a:pt x="1276" y="22"/>
                    <a:pt x="1214" y="22"/>
                  </a:cubicBezTo>
                  <a:cubicBezTo>
                    <a:pt x="1130" y="22"/>
                    <a:pt x="1088" y="43"/>
                    <a:pt x="1025" y="43"/>
                  </a:cubicBezTo>
                  <a:cubicBezTo>
                    <a:pt x="983" y="43"/>
                    <a:pt x="921" y="43"/>
                    <a:pt x="879" y="64"/>
                  </a:cubicBezTo>
                  <a:cubicBezTo>
                    <a:pt x="774" y="106"/>
                    <a:pt x="670" y="127"/>
                    <a:pt x="586" y="147"/>
                  </a:cubicBezTo>
                  <a:cubicBezTo>
                    <a:pt x="523" y="168"/>
                    <a:pt x="502" y="210"/>
                    <a:pt x="460" y="210"/>
                  </a:cubicBezTo>
                  <a:cubicBezTo>
                    <a:pt x="419" y="231"/>
                    <a:pt x="377" y="231"/>
                    <a:pt x="356" y="252"/>
                  </a:cubicBezTo>
                  <a:cubicBezTo>
                    <a:pt x="272" y="273"/>
                    <a:pt x="209" y="315"/>
                    <a:pt x="167" y="336"/>
                  </a:cubicBezTo>
                  <a:lnTo>
                    <a:pt x="0" y="419"/>
                  </a:lnTo>
                  <a:lnTo>
                    <a:pt x="42" y="440"/>
                  </a:lnTo>
                  <a:cubicBezTo>
                    <a:pt x="42" y="440"/>
                    <a:pt x="84" y="419"/>
                    <a:pt x="188" y="378"/>
                  </a:cubicBezTo>
                  <a:cubicBezTo>
                    <a:pt x="251" y="357"/>
                    <a:pt x="293" y="357"/>
                    <a:pt x="377" y="336"/>
                  </a:cubicBezTo>
                  <a:cubicBezTo>
                    <a:pt x="398" y="336"/>
                    <a:pt x="419" y="315"/>
                    <a:pt x="481" y="315"/>
                  </a:cubicBezTo>
                  <a:cubicBezTo>
                    <a:pt x="523" y="273"/>
                    <a:pt x="565" y="273"/>
                    <a:pt x="607" y="273"/>
                  </a:cubicBezTo>
                  <a:cubicBezTo>
                    <a:pt x="691" y="252"/>
                    <a:pt x="795" y="252"/>
                    <a:pt x="900" y="252"/>
                  </a:cubicBezTo>
                  <a:lnTo>
                    <a:pt x="1214" y="252"/>
                  </a:lnTo>
                  <a:cubicBezTo>
                    <a:pt x="1276" y="273"/>
                    <a:pt x="1318" y="273"/>
                    <a:pt x="1360" y="273"/>
                  </a:cubicBezTo>
                  <a:cubicBezTo>
                    <a:pt x="1444" y="273"/>
                    <a:pt x="1507" y="315"/>
                    <a:pt x="1548" y="315"/>
                  </a:cubicBezTo>
                  <a:cubicBezTo>
                    <a:pt x="1653" y="315"/>
                    <a:pt x="1799" y="336"/>
                    <a:pt x="1883" y="357"/>
                  </a:cubicBezTo>
                  <a:cubicBezTo>
                    <a:pt x="1946" y="378"/>
                    <a:pt x="1988" y="378"/>
                    <a:pt x="2051" y="419"/>
                  </a:cubicBezTo>
                  <a:cubicBezTo>
                    <a:pt x="2071" y="419"/>
                    <a:pt x="2092" y="440"/>
                    <a:pt x="2134" y="440"/>
                  </a:cubicBezTo>
                  <a:cubicBezTo>
                    <a:pt x="2155" y="440"/>
                    <a:pt x="2176" y="461"/>
                    <a:pt x="2197" y="461"/>
                  </a:cubicBezTo>
                  <a:cubicBezTo>
                    <a:pt x="2260" y="482"/>
                    <a:pt x="2302" y="482"/>
                    <a:pt x="2364" y="524"/>
                  </a:cubicBezTo>
                  <a:cubicBezTo>
                    <a:pt x="2406" y="524"/>
                    <a:pt x="2469" y="545"/>
                    <a:pt x="2511" y="566"/>
                  </a:cubicBezTo>
                  <a:cubicBezTo>
                    <a:pt x="2574" y="566"/>
                    <a:pt x="2616" y="587"/>
                    <a:pt x="2678" y="629"/>
                  </a:cubicBezTo>
                  <a:cubicBezTo>
                    <a:pt x="2741" y="629"/>
                    <a:pt x="2762" y="650"/>
                    <a:pt x="2804" y="671"/>
                  </a:cubicBezTo>
                  <a:cubicBezTo>
                    <a:pt x="2867" y="691"/>
                    <a:pt x="2888" y="733"/>
                    <a:pt x="2929" y="754"/>
                  </a:cubicBezTo>
                  <a:cubicBezTo>
                    <a:pt x="2971" y="754"/>
                    <a:pt x="2971" y="775"/>
                    <a:pt x="2992" y="775"/>
                  </a:cubicBezTo>
                  <a:cubicBezTo>
                    <a:pt x="3013" y="775"/>
                    <a:pt x="3013" y="796"/>
                    <a:pt x="3055" y="796"/>
                  </a:cubicBezTo>
                  <a:cubicBezTo>
                    <a:pt x="3076" y="796"/>
                    <a:pt x="3118" y="838"/>
                    <a:pt x="3160" y="859"/>
                  </a:cubicBezTo>
                  <a:cubicBezTo>
                    <a:pt x="3180" y="859"/>
                    <a:pt x="3201" y="880"/>
                    <a:pt x="3222" y="901"/>
                  </a:cubicBezTo>
                  <a:cubicBezTo>
                    <a:pt x="3285" y="963"/>
                    <a:pt x="3327" y="984"/>
                    <a:pt x="3369" y="1005"/>
                  </a:cubicBezTo>
                  <a:cubicBezTo>
                    <a:pt x="3411" y="1089"/>
                    <a:pt x="3452" y="1110"/>
                    <a:pt x="3452" y="1110"/>
                  </a:cubicBezTo>
                  <a:lnTo>
                    <a:pt x="3955" y="566"/>
                  </a:lnTo>
                  <a:cubicBezTo>
                    <a:pt x="3955" y="566"/>
                    <a:pt x="3913" y="524"/>
                    <a:pt x="3808" y="461"/>
                  </a:cubicBezTo>
                  <a:cubicBezTo>
                    <a:pt x="3745" y="419"/>
                    <a:pt x="3704" y="378"/>
                    <a:pt x="3620" y="357"/>
                  </a:cubicBezTo>
                  <a:cubicBezTo>
                    <a:pt x="3578" y="336"/>
                    <a:pt x="3536" y="336"/>
                    <a:pt x="3494" y="315"/>
                  </a:cubicBezTo>
                  <a:cubicBezTo>
                    <a:pt x="3473" y="273"/>
                    <a:pt x="3411" y="273"/>
                    <a:pt x="3369" y="252"/>
                  </a:cubicBezTo>
                  <a:cubicBezTo>
                    <a:pt x="3327" y="252"/>
                    <a:pt x="3306" y="231"/>
                    <a:pt x="3285" y="231"/>
                  </a:cubicBezTo>
                  <a:cubicBezTo>
                    <a:pt x="3264" y="231"/>
                    <a:pt x="3222" y="210"/>
                    <a:pt x="3201" y="210"/>
                  </a:cubicBezTo>
                  <a:cubicBezTo>
                    <a:pt x="3160" y="168"/>
                    <a:pt x="3097" y="168"/>
                    <a:pt x="3055" y="147"/>
                  </a:cubicBezTo>
                  <a:cubicBezTo>
                    <a:pt x="2992" y="127"/>
                    <a:pt x="2950" y="127"/>
                    <a:pt x="2888" y="106"/>
                  </a:cubicBezTo>
                  <a:cubicBezTo>
                    <a:pt x="2804" y="64"/>
                    <a:pt x="2762" y="43"/>
                    <a:pt x="2699" y="43"/>
                  </a:cubicBezTo>
                  <a:cubicBezTo>
                    <a:pt x="2657" y="43"/>
                    <a:pt x="2574" y="22"/>
                    <a:pt x="2532" y="22"/>
                  </a:cubicBezTo>
                  <a:cubicBezTo>
                    <a:pt x="2469" y="22"/>
                    <a:pt x="2385" y="1"/>
                    <a:pt x="2343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 flipH="1">
              <a:off x="5454386" y="2936176"/>
              <a:ext cx="149743" cy="74872"/>
            </a:xfrm>
            <a:custGeom>
              <a:avLst/>
              <a:gdLst/>
              <a:ahLst/>
              <a:cxnLst/>
              <a:rect l="l" t="t" r="r" b="b"/>
              <a:pathLst>
                <a:path w="4144" h="2072" extrusionOk="0">
                  <a:moveTo>
                    <a:pt x="2072" y="0"/>
                  </a:moveTo>
                  <a:cubicBezTo>
                    <a:pt x="921" y="0"/>
                    <a:pt x="1" y="921"/>
                    <a:pt x="1" y="2072"/>
                  </a:cubicBezTo>
                  <a:lnTo>
                    <a:pt x="4144" y="2072"/>
                  </a:lnTo>
                  <a:cubicBezTo>
                    <a:pt x="4144" y="942"/>
                    <a:pt x="3223" y="0"/>
                    <a:pt x="2072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 flipH="1">
              <a:off x="8567878" y="2831059"/>
              <a:ext cx="189058" cy="232926"/>
            </a:xfrm>
            <a:custGeom>
              <a:avLst/>
              <a:gdLst/>
              <a:ahLst/>
              <a:cxnLst/>
              <a:rect l="l" t="t" r="r" b="b"/>
              <a:pathLst>
                <a:path w="5232" h="6446" extrusionOk="0">
                  <a:moveTo>
                    <a:pt x="0" y="1"/>
                  </a:moveTo>
                  <a:lnTo>
                    <a:pt x="0" y="6445"/>
                  </a:lnTo>
                  <a:lnTo>
                    <a:pt x="5231" y="6132"/>
                  </a:lnTo>
                  <a:lnTo>
                    <a:pt x="5022" y="19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 flipH="1">
              <a:off x="5399922" y="1841360"/>
              <a:ext cx="3401640" cy="1277806"/>
            </a:xfrm>
            <a:custGeom>
              <a:avLst/>
              <a:gdLst/>
              <a:ahLst/>
              <a:cxnLst/>
              <a:rect l="l" t="t" r="r" b="b"/>
              <a:pathLst>
                <a:path w="94137" h="35362" extrusionOk="0">
                  <a:moveTo>
                    <a:pt x="67458" y="1"/>
                  </a:moveTo>
                  <a:cubicBezTo>
                    <a:pt x="62981" y="22"/>
                    <a:pt x="55406" y="43"/>
                    <a:pt x="55406" y="43"/>
                  </a:cubicBezTo>
                  <a:cubicBezTo>
                    <a:pt x="55014" y="43"/>
                    <a:pt x="54331" y="23"/>
                    <a:pt x="53445" y="23"/>
                  </a:cubicBezTo>
                  <a:cubicBezTo>
                    <a:pt x="50322" y="23"/>
                    <a:pt x="44678" y="265"/>
                    <a:pt x="40341" y="2449"/>
                  </a:cubicBezTo>
                  <a:cubicBezTo>
                    <a:pt x="34734" y="5253"/>
                    <a:pt x="23603" y="12074"/>
                    <a:pt x="23017" y="12074"/>
                  </a:cubicBezTo>
                  <a:cubicBezTo>
                    <a:pt x="22473" y="12074"/>
                    <a:pt x="20715" y="12199"/>
                    <a:pt x="19481" y="12388"/>
                  </a:cubicBezTo>
                  <a:cubicBezTo>
                    <a:pt x="13768" y="13183"/>
                    <a:pt x="5106" y="16363"/>
                    <a:pt x="3558" y="18184"/>
                  </a:cubicBezTo>
                  <a:cubicBezTo>
                    <a:pt x="2051" y="20025"/>
                    <a:pt x="2281" y="22243"/>
                    <a:pt x="1758" y="23101"/>
                  </a:cubicBezTo>
                  <a:cubicBezTo>
                    <a:pt x="1235" y="23979"/>
                    <a:pt x="440" y="23875"/>
                    <a:pt x="440" y="25318"/>
                  </a:cubicBezTo>
                  <a:lnTo>
                    <a:pt x="440" y="27160"/>
                  </a:lnTo>
                  <a:cubicBezTo>
                    <a:pt x="440" y="27578"/>
                    <a:pt x="377" y="28227"/>
                    <a:pt x="1319" y="28227"/>
                  </a:cubicBezTo>
                  <a:cubicBezTo>
                    <a:pt x="2260" y="28227"/>
                    <a:pt x="4478" y="30110"/>
                    <a:pt x="4478" y="31386"/>
                  </a:cubicBezTo>
                  <a:cubicBezTo>
                    <a:pt x="4478" y="32535"/>
                    <a:pt x="3904" y="32601"/>
                    <a:pt x="3438" y="32601"/>
                  </a:cubicBezTo>
                  <a:cubicBezTo>
                    <a:pt x="3378" y="32601"/>
                    <a:pt x="3320" y="32600"/>
                    <a:pt x="3265" y="32600"/>
                  </a:cubicBezTo>
                  <a:lnTo>
                    <a:pt x="440" y="32600"/>
                  </a:lnTo>
                  <a:cubicBezTo>
                    <a:pt x="231" y="32600"/>
                    <a:pt x="1" y="32997"/>
                    <a:pt x="168" y="33646"/>
                  </a:cubicBezTo>
                  <a:cubicBezTo>
                    <a:pt x="315" y="34295"/>
                    <a:pt x="1026" y="35362"/>
                    <a:pt x="2721" y="35362"/>
                  </a:cubicBezTo>
                  <a:lnTo>
                    <a:pt x="76225" y="35362"/>
                  </a:lnTo>
                  <a:cubicBezTo>
                    <a:pt x="76225" y="35362"/>
                    <a:pt x="83088" y="33583"/>
                    <a:pt x="85557" y="33583"/>
                  </a:cubicBezTo>
                  <a:lnTo>
                    <a:pt x="91060" y="33583"/>
                  </a:lnTo>
                  <a:cubicBezTo>
                    <a:pt x="91625" y="33583"/>
                    <a:pt x="92630" y="32328"/>
                    <a:pt x="93153" y="30717"/>
                  </a:cubicBezTo>
                  <a:cubicBezTo>
                    <a:pt x="93676" y="29085"/>
                    <a:pt x="94136" y="25507"/>
                    <a:pt x="93948" y="25005"/>
                  </a:cubicBezTo>
                  <a:cubicBezTo>
                    <a:pt x="93801" y="24523"/>
                    <a:pt x="92274" y="23707"/>
                    <a:pt x="92274" y="22682"/>
                  </a:cubicBezTo>
                  <a:lnTo>
                    <a:pt x="92274" y="13538"/>
                  </a:lnTo>
                  <a:cubicBezTo>
                    <a:pt x="92274" y="13141"/>
                    <a:pt x="84992" y="4144"/>
                    <a:pt x="84909" y="4081"/>
                  </a:cubicBezTo>
                  <a:cubicBezTo>
                    <a:pt x="84825" y="4039"/>
                    <a:pt x="85620" y="3600"/>
                    <a:pt x="85327" y="3328"/>
                  </a:cubicBezTo>
                  <a:cubicBezTo>
                    <a:pt x="85034" y="3077"/>
                    <a:pt x="71936" y="1"/>
                    <a:pt x="67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 flipH="1">
              <a:off x="5399922" y="2629210"/>
              <a:ext cx="3401640" cy="490713"/>
            </a:xfrm>
            <a:custGeom>
              <a:avLst/>
              <a:gdLst/>
              <a:ahLst/>
              <a:cxnLst/>
              <a:rect l="l" t="t" r="r" b="b"/>
              <a:pathLst>
                <a:path w="94137" h="13580" extrusionOk="0">
                  <a:moveTo>
                    <a:pt x="2135" y="0"/>
                  </a:moveTo>
                  <a:cubicBezTo>
                    <a:pt x="2030" y="544"/>
                    <a:pt x="1947" y="984"/>
                    <a:pt x="1758" y="1298"/>
                  </a:cubicBezTo>
                  <a:cubicBezTo>
                    <a:pt x="1235" y="2176"/>
                    <a:pt x="461" y="2072"/>
                    <a:pt x="461" y="3536"/>
                  </a:cubicBezTo>
                  <a:lnTo>
                    <a:pt x="461" y="5357"/>
                  </a:lnTo>
                  <a:cubicBezTo>
                    <a:pt x="461" y="5775"/>
                    <a:pt x="377" y="6424"/>
                    <a:pt x="1319" y="6424"/>
                  </a:cubicBezTo>
                  <a:cubicBezTo>
                    <a:pt x="2260" y="6424"/>
                    <a:pt x="4478" y="8307"/>
                    <a:pt x="4478" y="9604"/>
                  </a:cubicBezTo>
                  <a:cubicBezTo>
                    <a:pt x="4478" y="10733"/>
                    <a:pt x="3906" y="10798"/>
                    <a:pt x="3455" y="10798"/>
                  </a:cubicBezTo>
                  <a:cubicBezTo>
                    <a:pt x="3396" y="10798"/>
                    <a:pt x="3339" y="10797"/>
                    <a:pt x="3286" y="10797"/>
                  </a:cubicBezTo>
                  <a:lnTo>
                    <a:pt x="461" y="10797"/>
                  </a:lnTo>
                  <a:cubicBezTo>
                    <a:pt x="252" y="10797"/>
                    <a:pt x="1" y="11194"/>
                    <a:pt x="168" y="11843"/>
                  </a:cubicBezTo>
                  <a:cubicBezTo>
                    <a:pt x="315" y="12492"/>
                    <a:pt x="1026" y="13580"/>
                    <a:pt x="2721" y="13580"/>
                  </a:cubicBezTo>
                  <a:lnTo>
                    <a:pt x="76225" y="13580"/>
                  </a:lnTo>
                  <a:cubicBezTo>
                    <a:pt x="76225" y="13580"/>
                    <a:pt x="83109" y="11780"/>
                    <a:pt x="85557" y="11780"/>
                  </a:cubicBezTo>
                  <a:lnTo>
                    <a:pt x="91060" y="11780"/>
                  </a:lnTo>
                  <a:cubicBezTo>
                    <a:pt x="91625" y="11780"/>
                    <a:pt x="92630" y="10525"/>
                    <a:pt x="93153" y="8914"/>
                  </a:cubicBezTo>
                  <a:cubicBezTo>
                    <a:pt x="93676" y="7303"/>
                    <a:pt x="94136" y="3704"/>
                    <a:pt x="93948" y="3202"/>
                  </a:cubicBezTo>
                  <a:cubicBezTo>
                    <a:pt x="93801" y="2720"/>
                    <a:pt x="92274" y="1904"/>
                    <a:pt x="92274" y="879"/>
                  </a:cubicBezTo>
                  <a:lnTo>
                    <a:pt x="922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 flipH="1">
              <a:off x="6685284" y="2207299"/>
              <a:ext cx="933765" cy="856689"/>
            </a:xfrm>
            <a:custGeom>
              <a:avLst/>
              <a:gdLst/>
              <a:ahLst/>
              <a:cxnLst/>
              <a:rect l="l" t="t" r="r" b="b"/>
              <a:pathLst>
                <a:path w="25841" h="23708" extrusionOk="0">
                  <a:moveTo>
                    <a:pt x="3160" y="1"/>
                  </a:moveTo>
                  <a:cubicBezTo>
                    <a:pt x="3139" y="1"/>
                    <a:pt x="0" y="2177"/>
                    <a:pt x="0" y="7115"/>
                  </a:cubicBezTo>
                  <a:lnTo>
                    <a:pt x="0" y="22013"/>
                  </a:lnTo>
                  <a:cubicBezTo>
                    <a:pt x="0" y="23331"/>
                    <a:pt x="377" y="23707"/>
                    <a:pt x="1695" y="23707"/>
                  </a:cubicBezTo>
                  <a:lnTo>
                    <a:pt x="23100" y="23707"/>
                  </a:lnTo>
                  <a:cubicBezTo>
                    <a:pt x="24062" y="23707"/>
                    <a:pt x="24983" y="23540"/>
                    <a:pt x="24983" y="21824"/>
                  </a:cubicBezTo>
                  <a:lnTo>
                    <a:pt x="24983" y="7429"/>
                  </a:lnTo>
                  <a:cubicBezTo>
                    <a:pt x="24983" y="5943"/>
                    <a:pt x="25234" y="4416"/>
                    <a:pt x="25841" y="2512"/>
                  </a:cubicBezTo>
                  <a:lnTo>
                    <a:pt x="25632" y="2470"/>
                  </a:lnTo>
                  <a:cubicBezTo>
                    <a:pt x="25025" y="4374"/>
                    <a:pt x="24774" y="5922"/>
                    <a:pt x="24774" y="7471"/>
                  </a:cubicBezTo>
                  <a:lnTo>
                    <a:pt x="24774" y="21845"/>
                  </a:lnTo>
                  <a:cubicBezTo>
                    <a:pt x="24774" y="23394"/>
                    <a:pt x="24021" y="23519"/>
                    <a:pt x="23100" y="23519"/>
                  </a:cubicBezTo>
                  <a:lnTo>
                    <a:pt x="1695" y="23519"/>
                  </a:lnTo>
                  <a:cubicBezTo>
                    <a:pt x="482" y="23519"/>
                    <a:pt x="210" y="23268"/>
                    <a:pt x="210" y="22033"/>
                  </a:cubicBezTo>
                  <a:lnTo>
                    <a:pt x="210" y="7157"/>
                  </a:lnTo>
                  <a:cubicBezTo>
                    <a:pt x="210" y="2303"/>
                    <a:pt x="3264" y="210"/>
                    <a:pt x="3306" y="189"/>
                  </a:cubicBezTo>
                  <a:lnTo>
                    <a:pt x="3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0"/>
            <p:cNvSpPr/>
            <p:nvPr/>
          </p:nvSpPr>
          <p:spPr>
            <a:xfrm flipH="1">
              <a:off x="5499734" y="2716150"/>
              <a:ext cx="632868" cy="403772"/>
            </a:xfrm>
            <a:custGeom>
              <a:avLst/>
              <a:gdLst/>
              <a:ahLst/>
              <a:cxnLst/>
              <a:rect l="l" t="t" r="r" b="b"/>
              <a:pathLst>
                <a:path w="17514" h="11174" extrusionOk="0">
                  <a:moveTo>
                    <a:pt x="8746" y="1"/>
                  </a:moveTo>
                  <a:cubicBezTo>
                    <a:pt x="3934" y="1"/>
                    <a:pt x="0" y="3913"/>
                    <a:pt x="0" y="8726"/>
                  </a:cubicBezTo>
                  <a:lnTo>
                    <a:pt x="0" y="11174"/>
                  </a:lnTo>
                  <a:lnTo>
                    <a:pt x="2385" y="11174"/>
                  </a:lnTo>
                  <a:cubicBezTo>
                    <a:pt x="2385" y="11174"/>
                    <a:pt x="9269" y="9395"/>
                    <a:pt x="11717" y="9395"/>
                  </a:cubicBezTo>
                  <a:lnTo>
                    <a:pt x="17220" y="9395"/>
                  </a:lnTo>
                  <a:cubicBezTo>
                    <a:pt x="17304" y="9395"/>
                    <a:pt x="17409" y="9353"/>
                    <a:pt x="17513" y="9312"/>
                  </a:cubicBezTo>
                  <a:lnTo>
                    <a:pt x="17513" y="8726"/>
                  </a:lnTo>
                  <a:cubicBezTo>
                    <a:pt x="17471" y="3913"/>
                    <a:pt x="13559" y="1"/>
                    <a:pt x="8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0"/>
            <p:cNvSpPr/>
            <p:nvPr/>
          </p:nvSpPr>
          <p:spPr>
            <a:xfrm flipH="1">
              <a:off x="7811826" y="2716150"/>
              <a:ext cx="632110" cy="403772"/>
            </a:xfrm>
            <a:custGeom>
              <a:avLst/>
              <a:gdLst/>
              <a:ahLst/>
              <a:cxnLst/>
              <a:rect l="l" t="t" r="r" b="b"/>
              <a:pathLst>
                <a:path w="17493" h="11174" extrusionOk="0">
                  <a:moveTo>
                    <a:pt x="8726" y="1"/>
                  </a:moveTo>
                  <a:cubicBezTo>
                    <a:pt x="3913" y="1"/>
                    <a:pt x="1" y="3913"/>
                    <a:pt x="1" y="8726"/>
                  </a:cubicBezTo>
                  <a:lnTo>
                    <a:pt x="1" y="11174"/>
                  </a:lnTo>
                  <a:lnTo>
                    <a:pt x="17493" y="11174"/>
                  </a:lnTo>
                  <a:lnTo>
                    <a:pt x="17493" y="8726"/>
                  </a:lnTo>
                  <a:lnTo>
                    <a:pt x="17472" y="8726"/>
                  </a:lnTo>
                  <a:cubicBezTo>
                    <a:pt x="17472" y="3913"/>
                    <a:pt x="13538" y="1"/>
                    <a:pt x="8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 flipH="1">
              <a:off x="7857935" y="2761500"/>
              <a:ext cx="540616" cy="540652"/>
            </a:xfrm>
            <a:custGeom>
              <a:avLst/>
              <a:gdLst/>
              <a:ahLst/>
              <a:cxnLst/>
              <a:rect l="l" t="t" r="r" b="b"/>
              <a:pathLst>
                <a:path w="14961" h="14962" extrusionOk="0">
                  <a:moveTo>
                    <a:pt x="7470" y="1"/>
                  </a:moveTo>
                  <a:cubicBezTo>
                    <a:pt x="3348" y="1"/>
                    <a:pt x="0" y="3349"/>
                    <a:pt x="0" y="7471"/>
                  </a:cubicBezTo>
                  <a:cubicBezTo>
                    <a:pt x="0" y="11614"/>
                    <a:pt x="3348" y="14961"/>
                    <a:pt x="7470" y="14961"/>
                  </a:cubicBezTo>
                  <a:cubicBezTo>
                    <a:pt x="11613" y="14961"/>
                    <a:pt x="14960" y="11614"/>
                    <a:pt x="14960" y="7471"/>
                  </a:cubicBezTo>
                  <a:cubicBezTo>
                    <a:pt x="14960" y="3349"/>
                    <a:pt x="11613" y="1"/>
                    <a:pt x="7470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 flipH="1">
              <a:off x="7918425" y="2821231"/>
              <a:ext cx="421912" cy="421190"/>
            </a:xfrm>
            <a:custGeom>
              <a:avLst/>
              <a:gdLst/>
              <a:ahLst/>
              <a:cxnLst/>
              <a:rect l="l" t="t" r="r" b="b"/>
              <a:pathLst>
                <a:path w="11676" h="11656" extrusionOk="0">
                  <a:moveTo>
                    <a:pt x="5838" y="1"/>
                  </a:moveTo>
                  <a:cubicBezTo>
                    <a:pt x="2616" y="1"/>
                    <a:pt x="0" y="2616"/>
                    <a:pt x="0" y="5818"/>
                  </a:cubicBezTo>
                  <a:cubicBezTo>
                    <a:pt x="0" y="9040"/>
                    <a:pt x="2616" y="11655"/>
                    <a:pt x="5838" y="11655"/>
                  </a:cubicBezTo>
                  <a:cubicBezTo>
                    <a:pt x="9060" y="11655"/>
                    <a:pt x="11676" y="9040"/>
                    <a:pt x="11676" y="5818"/>
                  </a:cubicBezTo>
                  <a:cubicBezTo>
                    <a:pt x="11676" y="2616"/>
                    <a:pt x="9060" y="1"/>
                    <a:pt x="5838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 flipH="1">
              <a:off x="7939600" y="2842406"/>
              <a:ext cx="379562" cy="379598"/>
            </a:xfrm>
            <a:custGeom>
              <a:avLst/>
              <a:gdLst/>
              <a:ahLst/>
              <a:cxnLst/>
              <a:rect l="l" t="t" r="r" b="b"/>
              <a:pathLst>
                <a:path w="10504" h="10505" extrusionOk="0">
                  <a:moveTo>
                    <a:pt x="5290" y="1"/>
                  </a:moveTo>
                  <a:cubicBezTo>
                    <a:pt x="5277" y="1"/>
                    <a:pt x="5265" y="1"/>
                    <a:pt x="5252" y="1"/>
                  </a:cubicBezTo>
                  <a:cubicBezTo>
                    <a:pt x="2343" y="1"/>
                    <a:pt x="0" y="2344"/>
                    <a:pt x="0" y="5232"/>
                  </a:cubicBezTo>
                  <a:cubicBezTo>
                    <a:pt x="0" y="8140"/>
                    <a:pt x="2343" y="10504"/>
                    <a:pt x="5252" y="10504"/>
                  </a:cubicBezTo>
                  <a:cubicBezTo>
                    <a:pt x="8160" y="10504"/>
                    <a:pt x="10504" y="8140"/>
                    <a:pt x="10504" y="5232"/>
                  </a:cubicBezTo>
                  <a:cubicBezTo>
                    <a:pt x="10504" y="2357"/>
                    <a:pt x="8181" y="1"/>
                    <a:pt x="5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 flipH="1">
              <a:off x="7945634" y="2865279"/>
              <a:ext cx="365216" cy="332912"/>
            </a:xfrm>
            <a:custGeom>
              <a:avLst/>
              <a:gdLst/>
              <a:ahLst/>
              <a:cxnLst/>
              <a:rect l="l" t="t" r="r" b="b"/>
              <a:pathLst>
                <a:path w="10107" h="9213" extrusionOk="0">
                  <a:moveTo>
                    <a:pt x="5045" y="1"/>
                  </a:moveTo>
                  <a:cubicBezTo>
                    <a:pt x="3866" y="1"/>
                    <a:pt x="2689" y="445"/>
                    <a:pt x="1800" y="1335"/>
                  </a:cubicBezTo>
                  <a:cubicBezTo>
                    <a:pt x="0" y="3134"/>
                    <a:pt x="0" y="6063"/>
                    <a:pt x="1800" y="7863"/>
                  </a:cubicBezTo>
                  <a:cubicBezTo>
                    <a:pt x="2689" y="8762"/>
                    <a:pt x="3866" y="9212"/>
                    <a:pt x="5045" y="9212"/>
                  </a:cubicBezTo>
                  <a:cubicBezTo>
                    <a:pt x="6225" y="9212"/>
                    <a:pt x="7407" y="8762"/>
                    <a:pt x="8307" y="7863"/>
                  </a:cubicBezTo>
                  <a:cubicBezTo>
                    <a:pt x="10106" y="6063"/>
                    <a:pt x="10106" y="3134"/>
                    <a:pt x="8307" y="1335"/>
                  </a:cubicBezTo>
                  <a:cubicBezTo>
                    <a:pt x="7407" y="445"/>
                    <a:pt x="6225" y="1"/>
                    <a:pt x="5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 flipH="1">
              <a:off x="7979674" y="2882479"/>
              <a:ext cx="298692" cy="298692"/>
            </a:xfrm>
            <a:custGeom>
              <a:avLst/>
              <a:gdLst/>
              <a:ahLst/>
              <a:cxnLst/>
              <a:rect l="l" t="t" r="r" b="b"/>
              <a:pathLst>
                <a:path w="8266" h="8266" extrusionOk="0">
                  <a:moveTo>
                    <a:pt x="4123" y="1"/>
                  </a:moveTo>
                  <a:cubicBezTo>
                    <a:pt x="1842" y="1"/>
                    <a:pt x="1" y="1863"/>
                    <a:pt x="1" y="4123"/>
                  </a:cubicBezTo>
                  <a:cubicBezTo>
                    <a:pt x="1" y="6403"/>
                    <a:pt x="1842" y="8266"/>
                    <a:pt x="4123" y="8266"/>
                  </a:cubicBezTo>
                  <a:cubicBezTo>
                    <a:pt x="6404" y="8266"/>
                    <a:pt x="8266" y="6403"/>
                    <a:pt x="8266" y="4123"/>
                  </a:cubicBezTo>
                  <a:cubicBezTo>
                    <a:pt x="8266" y="1863"/>
                    <a:pt x="6424" y="1"/>
                    <a:pt x="4123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 flipH="1">
              <a:off x="8094583" y="2997424"/>
              <a:ext cx="68078" cy="68078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0"/>
                  </a:moveTo>
                  <a:cubicBezTo>
                    <a:pt x="419" y="0"/>
                    <a:pt x="0" y="419"/>
                    <a:pt x="0" y="942"/>
                  </a:cubicBezTo>
                  <a:cubicBezTo>
                    <a:pt x="0" y="1465"/>
                    <a:pt x="419" y="1883"/>
                    <a:pt x="942" y="1883"/>
                  </a:cubicBezTo>
                  <a:cubicBezTo>
                    <a:pt x="1465" y="1883"/>
                    <a:pt x="1883" y="1465"/>
                    <a:pt x="1883" y="942"/>
                  </a:cubicBezTo>
                  <a:cubicBezTo>
                    <a:pt x="1883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 flipH="1">
              <a:off x="8097619" y="2852234"/>
              <a:ext cx="62044" cy="169401"/>
            </a:xfrm>
            <a:custGeom>
              <a:avLst/>
              <a:gdLst/>
              <a:ahLst/>
              <a:cxnLst/>
              <a:rect l="l" t="t" r="r" b="b"/>
              <a:pathLst>
                <a:path w="1717" h="4688" extrusionOk="0">
                  <a:moveTo>
                    <a:pt x="398" y="1"/>
                  </a:moveTo>
                  <a:lnTo>
                    <a:pt x="1" y="4688"/>
                  </a:lnTo>
                  <a:lnTo>
                    <a:pt x="1717" y="4688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 flipH="1">
              <a:off x="8128622" y="2959591"/>
              <a:ext cx="175435" cy="98323"/>
            </a:xfrm>
            <a:custGeom>
              <a:avLst/>
              <a:gdLst/>
              <a:ahLst/>
              <a:cxnLst/>
              <a:rect l="l" t="t" r="r" b="b"/>
              <a:pathLst>
                <a:path w="4855" h="2721" extrusionOk="0">
                  <a:moveTo>
                    <a:pt x="252" y="1"/>
                  </a:moveTo>
                  <a:lnTo>
                    <a:pt x="0" y="901"/>
                  </a:lnTo>
                  <a:lnTo>
                    <a:pt x="4311" y="2721"/>
                  </a:lnTo>
                  <a:lnTo>
                    <a:pt x="4855" y="108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 flipH="1">
              <a:off x="8109724" y="3021599"/>
              <a:ext cx="137638" cy="164848"/>
            </a:xfrm>
            <a:custGeom>
              <a:avLst/>
              <a:gdLst/>
              <a:ahLst/>
              <a:cxnLst/>
              <a:rect l="l" t="t" r="r" b="b"/>
              <a:pathLst>
                <a:path w="3809" h="4562" extrusionOk="0">
                  <a:moveTo>
                    <a:pt x="2428" y="1"/>
                  </a:moveTo>
                  <a:lnTo>
                    <a:pt x="1" y="4018"/>
                  </a:lnTo>
                  <a:lnTo>
                    <a:pt x="733" y="4562"/>
                  </a:lnTo>
                  <a:lnTo>
                    <a:pt x="3809" y="1005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 flipH="1">
              <a:off x="8009160" y="3021599"/>
              <a:ext cx="139156" cy="164848"/>
            </a:xfrm>
            <a:custGeom>
              <a:avLst/>
              <a:gdLst/>
              <a:ahLst/>
              <a:cxnLst/>
              <a:rect l="l" t="t" r="r" b="b"/>
              <a:pathLst>
                <a:path w="3851" h="4562" extrusionOk="0">
                  <a:moveTo>
                    <a:pt x="1403" y="1"/>
                  </a:moveTo>
                  <a:lnTo>
                    <a:pt x="1" y="1005"/>
                  </a:lnTo>
                  <a:lnTo>
                    <a:pt x="3097" y="4562"/>
                  </a:lnTo>
                  <a:lnTo>
                    <a:pt x="3851" y="4018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 flipH="1">
              <a:off x="7952464" y="2959591"/>
              <a:ext cx="176194" cy="98323"/>
            </a:xfrm>
            <a:custGeom>
              <a:avLst/>
              <a:gdLst/>
              <a:ahLst/>
              <a:cxnLst/>
              <a:rect l="l" t="t" r="r" b="b"/>
              <a:pathLst>
                <a:path w="4876" h="2721" extrusionOk="0">
                  <a:moveTo>
                    <a:pt x="4583" y="1"/>
                  </a:moveTo>
                  <a:lnTo>
                    <a:pt x="1" y="1089"/>
                  </a:lnTo>
                  <a:lnTo>
                    <a:pt x="524" y="2721"/>
                  </a:lnTo>
                  <a:lnTo>
                    <a:pt x="4876" y="901"/>
                  </a:lnTo>
                  <a:lnTo>
                    <a:pt x="4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 flipH="1">
              <a:off x="5546638" y="2761500"/>
              <a:ext cx="540616" cy="540652"/>
            </a:xfrm>
            <a:custGeom>
              <a:avLst/>
              <a:gdLst/>
              <a:ahLst/>
              <a:cxnLst/>
              <a:rect l="l" t="t" r="r" b="b"/>
              <a:pathLst>
                <a:path w="14961" h="14962" extrusionOk="0">
                  <a:moveTo>
                    <a:pt x="7491" y="1"/>
                  </a:moveTo>
                  <a:cubicBezTo>
                    <a:pt x="3348" y="1"/>
                    <a:pt x="1" y="3349"/>
                    <a:pt x="1" y="7471"/>
                  </a:cubicBezTo>
                  <a:cubicBezTo>
                    <a:pt x="1" y="11614"/>
                    <a:pt x="3348" y="14961"/>
                    <a:pt x="7491" y="14961"/>
                  </a:cubicBezTo>
                  <a:cubicBezTo>
                    <a:pt x="11613" y="14961"/>
                    <a:pt x="14961" y="11614"/>
                    <a:pt x="14961" y="7471"/>
                  </a:cubicBezTo>
                  <a:cubicBezTo>
                    <a:pt x="14961" y="3349"/>
                    <a:pt x="11613" y="1"/>
                    <a:pt x="7491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 flipH="1">
              <a:off x="5607092" y="2821231"/>
              <a:ext cx="421190" cy="421190"/>
            </a:xfrm>
            <a:custGeom>
              <a:avLst/>
              <a:gdLst/>
              <a:ahLst/>
              <a:cxnLst/>
              <a:rect l="l" t="t" r="r" b="b"/>
              <a:pathLst>
                <a:path w="11656" h="11656" extrusionOk="0">
                  <a:moveTo>
                    <a:pt x="5838" y="1"/>
                  </a:moveTo>
                  <a:cubicBezTo>
                    <a:pt x="2616" y="1"/>
                    <a:pt x="1" y="2616"/>
                    <a:pt x="1" y="5818"/>
                  </a:cubicBezTo>
                  <a:cubicBezTo>
                    <a:pt x="1" y="9040"/>
                    <a:pt x="2616" y="11655"/>
                    <a:pt x="5838" y="11655"/>
                  </a:cubicBezTo>
                  <a:cubicBezTo>
                    <a:pt x="9040" y="11655"/>
                    <a:pt x="11655" y="9040"/>
                    <a:pt x="11655" y="5818"/>
                  </a:cubicBezTo>
                  <a:cubicBezTo>
                    <a:pt x="11655" y="2616"/>
                    <a:pt x="9081" y="1"/>
                    <a:pt x="5838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 flipH="1">
              <a:off x="5627508" y="2842406"/>
              <a:ext cx="378839" cy="379598"/>
            </a:xfrm>
            <a:custGeom>
              <a:avLst/>
              <a:gdLst/>
              <a:ahLst/>
              <a:cxnLst/>
              <a:rect l="l" t="t" r="r" b="b"/>
              <a:pathLst>
                <a:path w="10484" h="10505" extrusionOk="0">
                  <a:moveTo>
                    <a:pt x="5270" y="1"/>
                  </a:moveTo>
                  <a:cubicBezTo>
                    <a:pt x="5257" y="1"/>
                    <a:pt x="5244" y="1"/>
                    <a:pt x="5231" y="1"/>
                  </a:cubicBezTo>
                  <a:cubicBezTo>
                    <a:pt x="2344" y="1"/>
                    <a:pt x="0" y="2344"/>
                    <a:pt x="0" y="5232"/>
                  </a:cubicBezTo>
                  <a:cubicBezTo>
                    <a:pt x="0" y="8140"/>
                    <a:pt x="2323" y="10504"/>
                    <a:pt x="5231" y="10504"/>
                  </a:cubicBezTo>
                  <a:cubicBezTo>
                    <a:pt x="8119" y="10504"/>
                    <a:pt x="10483" y="8140"/>
                    <a:pt x="10483" y="5232"/>
                  </a:cubicBezTo>
                  <a:cubicBezTo>
                    <a:pt x="10483" y="2357"/>
                    <a:pt x="8160" y="1"/>
                    <a:pt x="5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 flipH="1">
              <a:off x="5650201" y="2865098"/>
              <a:ext cx="332731" cy="332695"/>
            </a:xfrm>
            <a:custGeom>
              <a:avLst/>
              <a:gdLst/>
              <a:ahLst/>
              <a:cxnLst/>
              <a:rect l="l" t="t" r="r" b="b"/>
              <a:pathLst>
                <a:path w="9208" h="9207" extrusionOk="0">
                  <a:moveTo>
                    <a:pt x="4604" y="0"/>
                  </a:moveTo>
                  <a:cubicBezTo>
                    <a:pt x="2051" y="0"/>
                    <a:pt x="1" y="2072"/>
                    <a:pt x="1" y="4604"/>
                  </a:cubicBezTo>
                  <a:cubicBezTo>
                    <a:pt x="1" y="7156"/>
                    <a:pt x="2051" y="9207"/>
                    <a:pt x="4604" y="9207"/>
                  </a:cubicBezTo>
                  <a:cubicBezTo>
                    <a:pt x="7136" y="9207"/>
                    <a:pt x="9207" y="7156"/>
                    <a:pt x="9207" y="4604"/>
                  </a:cubicBezTo>
                  <a:cubicBezTo>
                    <a:pt x="9207" y="2072"/>
                    <a:pt x="7136" y="0"/>
                    <a:pt x="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 flipH="1">
              <a:off x="5667582" y="2882479"/>
              <a:ext cx="298692" cy="298692"/>
            </a:xfrm>
            <a:custGeom>
              <a:avLst/>
              <a:gdLst/>
              <a:ahLst/>
              <a:cxnLst/>
              <a:rect l="l" t="t" r="r" b="b"/>
              <a:pathLst>
                <a:path w="8266" h="8266" extrusionOk="0">
                  <a:moveTo>
                    <a:pt x="4143" y="1"/>
                  </a:moveTo>
                  <a:cubicBezTo>
                    <a:pt x="1863" y="1"/>
                    <a:pt x="0" y="1863"/>
                    <a:pt x="0" y="4123"/>
                  </a:cubicBezTo>
                  <a:cubicBezTo>
                    <a:pt x="0" y="6403"/>
                    <a:pt x="1863" y="8266"/>
                    <a:pt x="4143" y="8266"/>
                  </a:cubicBezTo>
                  <a:cubicBezTo>
                    <a:pt x="6424" y="8266"/>
                    <a:pt x="8265" y="6403"/>
                    <a:pt x="8265" y="4123"/>
                  </a:cubicBezTo>
                  <a:cubicBezTo>
                    <a:pt x="8265" y="1863"/>
                    <a:pt x="6424" y="1"/>
                    <a:pt x="4143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 flipH="1">
              <a:off x="5782528" y="2997424"/>
              <a:ext cx="68078" cy="68078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cubicBezTo>
                    <a:pt x="1" y="1465"/>
                    <a:pt x="419" y="1883"/>
                    <a:pt x="942" y="1883"/>
                  </a:cubicBezTo>
                  <a:cubicBezTo>
                    <a:pt x="1465" y="1883"/>
                    <a:pt x="1884" y="1465"/>
                    <a:pt x="1884" y="942"/>
                  </a:cubicBez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 flipH="1">
              <a:off x="5785527" y="2852234"/>
              <a:ext cx="62044" cy="169401"/>
            </a:xfrm>
            <a:custGeom>
              <a:avLst/>
              <a:gdLst/>
              <a:ahLst/>
              <a:cxnLst/>
              <a:rect l="l" t="t" r="r" b="b"/>
              <a:pathLst>
                <a:path w="1717" h="4688" extrusionOk="0">
                  <a:moveTo>
                    <a:pt x="377" y="1"/>
                  </a:moveTo>
                  <a:lnTo>
                    <a:pt x="0" y="4688"/>
                  </a:lnTo>
                  <a:lnTo>
                    <a:pt x="1716" y="4688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 flipH="1">
              <a:off x="5816530" y="2959591"/>
              <a:ext cx="176230" cy="98323"/>
            </a:xfrm>
            <a:custGeom>
              <a:avLst/>
              <a:gdLst/>
              <a:ahLst/>
              <a:cxnLst/>
              <a:rect l="l" t="t" r="r" b="b"/>
              <a:pathLst>
                <a:path w="4877" h="2721" extrusionOk="0">
                  <a:moveTo>
                    <a:pt x="294" y="1"/>
                  </a:moveTo>
                  <a:lnTo>
                    <a:pt x="1" y="901"/>
                  </a:lnTo>
                  <a:lnTo>
                    <a:pt x="4353" y="2721"/>
                  </a:lnTo>
                  <a:lnTo>
                    <a:pt x="4876" y="1089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 flipH="1">
              <a:off x="5797632" y="3021599"/>
              <a:ext cx="138397" cy="164848"/>
            </a:xfrm>
            <a:custGeom>
              <a:avLst/>
              <a:gdLst/>
              <a:ahLst/>
              <a:cxnLst/>
              <a:rect l="l" t="t" r="r" b="b"/>
              <a:pathLst>
                <a:path w="3830" h="4562" extrusionOk="0">
                  <a:moveTo>
                    <a:pt x="2448" y="1"/>
                  </a:moveTo>
                  <a:lnTo>
                    <a:pt x="0" y="4018"/>
                  </a:lnTo>
                  <a:lnTo>
                    <a:pt x="733" y="4562"/>
                  </a:lnTo>
                  <a:lnTo>
                    <a:pt x="3829" y="1005"/>
                  </a:lnTo>
                  <a:lnTo>
                    <a:pt x="2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 flipH="1">
              <a:off x="5697827" y="3021599"/>
              <a:ext cx="137638" cy="164848"/>
            </a:xfrm>
            <a:custGeom>
              <a:avLst/>
              <a:gdLst/>
              <a:ahLst/>
              <a:cxnLst/>
              <a:rect l="l" t="t" r="r" b="b"/>
              <a:pathLst>
                <a:path w="3809" h="4562" extrusionOk="0">
                  <a:moveTo>
                    <a:pt x="1381" y="1"/>
                  </a:moveTo>
                  <a:lnTo>
                    <a:pt x="0" y="1005"/>
                  </a:lnTo>
                  <a:lnTo>
                    <a:pt x="3055" y="4562"/>
                  </a:lnTo>
                  <a:lnTo>
                    <a:pt x="3808" y="401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 flipH="1">
              <a:off x="5641131" y="2959591"/>
              <a:ext cx="175435" cy="98323"/>
            </a:xfrm>
            <a:custGeom>
              <a:avLst/>
              <a:gdLst/>
              <a:ahLst/>
              <a:cxnLst/>
              <a:rect l="l" t="t" r="r" b="b"/>
              <a:pathLst>
                <a:path w="4855" h="2721" extrusionOk="0">
                  <a:moveTo>
                    <a:pt x="4582" y="1"/>
                  </a:moveTo>
                  <a:lnTo>
                    <a:pt x="0" y="1089"/>
                  </a:lnTo>
                  <a:lnTo>
                    <a:pt x="523" y="2721"/>
                  </a:lnTo>
                  <a:lnTo>
                    <a:pt x="4854" y="90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 flipH="1">
              <a:off x="5474796" y="1919267"/>
              <a:ext cx="2496603" cy="420395"/>
            </a:xfrm>
            <a:custGeom>
              <a:avLst/>
              <a:gdLst/>
              <a:ahLst/>
              <a:cxnLst/>
              <a:rect l="l" t="t" r="r" b="b"/>
              <a:pathLst>
                <a:path w="69091" h="11634" extrusionOk="0">
                  <a:moveTo>
                    <a:pt x="17911" y="0"/>
                  </a:moveTo>
                  <a:cubicBezTo>
                    <a:pt x="17702" y="84"/>
                    <a:pt x="17514" y="188"/>
                    <a:pt x="17305" y="293"/>
                  </a:cubicBezTo>
                  <a:cubicBezTo>
                    <a:pt x="11718" y="3076"/>
                    <a:pt x="566" y="9918"/>
                    <a:pt x="1" y="9918"/>
                  </a:cubicBezTo>
                  <a:cubicBezTo>
                    <a:pt x="984" y="10253"/>
                    <a:pt x="1968" y="10566"/>
                    <a:pt x="2449" y="10692"/>
                  </a:cubicBezTo>
                  <a:cubicBezTo>
                    <a:pt x="2809" y="10784"/>
                    <a:pt x="3183" y="10838"/>
                    <a:pt x="3570" y="10838"/>
                  </a:cubicBezTo>
                  <a:cubicBezTo>
                    <a:pt x="4419" y="10838"/>
                    <a:pt x="5329" y="10574"/>
                    <a:pt x="6278" y="9855"/>
                  </a:cubicBezTo>
                  <a:cubicBezTo>
                    <a:pt x="7680" y="8809"/>
                    <a:pt x="12806" y="5001"/>
                    <a:pt x="14898" y="3787"/>
                  </a:cubicBezTo>
                  <a:cubicBezTo>
                    <a:pt x="16991" y="2595"/>
                    <a:pt x="19083" y="1339"/>
                    <a:pt x="19606" y="1067"/>
                  </a:cubicBezTo>
                  <a:cubicBezTo>
                    <a:pt x="20129" y="837"/>
                    <a:pt x="20067" y="209"/>
                    <a:pt x="19167" y="42"/>
                  </a:cubicBezTo>
                  <a:cubicBezTo>
                    <a:pt x="18874" y="0"/>
                    <a:pt x="18414" y="0"/>
                    <a:pt x="17911" y="0"/>
                  </a:cubicBezTo>
                  <a:close/>
                  <a:moveTo>
                    <a:pt x="62123" y="2218"/>
                  </a:moveTo>
                  <a:cubicBezTo>
                    <a:pt x="61307" y="2218"/>
                    <a:pt x="61035" y="2532"/>
                    <a:pt x="61663" y="3745"/>
                  </a:cubicBezTo>
                  <a:cubicBezTo>
                    <a:pt x="62290" y="4938"/>
                    <a:pt x="64969" y="9771"/>
                    <a:pt x="65408" y="10253"/>
                  </a:cubicBezTo>
                  <a:cubicBezTo>
                    <a:pt x="65847" y="10734"/>
                    <a:pt x="66057" y="11006"/>
                    <a:pt x="67835" y="11006"/>
                  </a:cubicBezTo>
                  <a:lnTo>
                    <a:pt x="69091" y="11006"/>
                  </a:lnTo>
                  <a:cubicBezTo>
                    <a:pt x="68024" y="9416"/>
                    <a:pt x="63274" y="3536"/>
                    <a:pt x="62165" y="2218"/>
                  </a:cubicBezTo>
                  <a:close/>
                  <a:moveTo>
                    <a:pt x="32107" y="609"/>
                  </a:moveTo>
                  <a:cubicBezTo>
                    <a:pt x="29613" y="609"/>
                    <a:pt x="26266" y="837"/>
                    <a:pt x="22285" y="2385"/>
                  </a:cubicBezTo>
                  <a:cubicBezTo>
                    <a:pt x="16656" y="4582"/>
                    <a:pt x="11697" y="8809"/>
                    <a:pt x="11530" y="9667"/>
                  </a:cubicBezTo>
                  <a:cubicBezTo>
                    <a:pt x="11341" y="10546"/>
                    <a:pt x="11279" y="11634"/>
                    <a:pt x="13204" y="11634"/>
                  </a:cubicBezTo>
                  <a:lnTo>
                    <a:pt x="50008" y="11634"/>
                  </a:lnTo>
                  <a:cubicBezTo>
                    <a:pt x="51138" y="11634"/>
                    <a:pt x="52456" y="11382"/>
                    <a:pt x="53398" y="9750"/>
                  </a:cubicBezTo>
                  <a:cubicBezTo>
                    <a:pt x="54319" y="8139"/>
                    <a:pt x="56223" y="4624"/>
                    <a:pt x="56495" y="4080"/>
                  </a:cubicBezTo>
                  <a:cubicBezTo>
                    <a:pt x="56746" y="3536"/>
                    <a:pt x="56725" y="2406"/>
                    <a:pt x="54319" y="1883"/>
                  </a:cubicBezTo>
                  <a:cubicBezTo>
                    <a:pt x="52812" y="1548"/>
                    <a:pt x="44652" y="649"/>
                    <a:pt x="34776" y="649"/>
                  </a:cubicBezTo>
                  <a:cubicBezTo>
                    <a:pt x="34047" y="649"/>
                    <a:pt x="33152" y="609"/>
                    <a:pt x="32107" y="6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 flipH="1">
              <a:off x="6584722" y="1944200"/>
              <a:ext cx="228373" cy="395461"/>
            </a:xfrm>
            <a:custGeom>
              <a:avLst/>
              <a:gdLst/>
              <a:ahLst/>
              <a:cxnLst/>
              <a:rect l="l" t="t" r="r" b="b"/>
              <a:pathLst>
                <a:path w="6320" h="10944" extrusionOk="0">
                  <a:moveTo>
                    <a:pt x="3432" y="1"/>
                  </a:moveTo>
                  <a:lnTo>
                    <a:pt x="1" y="10944"/>
                  </a:lnTo>
                  <a:lnTo>
                    <a:pt x="5002" y="10944"/>
                  </a:lnTo>
                  <a:lnTo>
                    <a:pt x="6320" y="21"/>
                  </a:lnTo>
                  <a:cubicBezTo>
                    <a:pt x="5378" y="1"/>
                    <a:pt x="4395" y="1"/>
                    <a:pt x="3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 flipH="1">
              <a:off x="8188135" y="2411280"/>
              <a:ext cx="487497" cy="254824"/>
            </a:xfrm>
            <a:custGeom>
              <a:avLst/>
              <a:gdLst/>
              <a:ahLst/>
              <a:cxnLst/>
              <a:rect l="l" t="t" r="r" b="b"/>
              <a:pathLst>
                <a:path w="13491" h="7052" extrusionOk="0">
                  <a:moveTo>
                    <a:pt x="12552" y="0"/>
                  </a:moveTo>
                  <a:cubicBezTo>
                    <a:pt x="12530" y="0"/>
                    <a:pt x="12507" y="2"/>
                    <a:pt x="12480" y="5"/>
                  </a:cubicBezTo>
                  <a:cubicBezTo>
                    <a:pt x="12480" y="5"/>
                    <a:pt x="5576" y="800"/>
                    <a:pt x="3672" y="1721"/>
                  </a:cubicBezTo>
                  <a:cubicBezTo>
                    <a:pt x="1747" y="2621"/>
                    <a:pt x="177" y="5069"/>
                    <a:pt x="73" y="6052"/>
                  </a:cubicBezTo>
                  <a:cubicBezTo>
                    <a:pt x="1" y="6716"/>
                    <a:pt x="217" y="7051"/>
                    <a:pt x="674" y="7051"/>
                  </a:cubicBezTo>
                  <a:cubicBezTo>
                    <a:pt x="880" y="7051"/>
                    <a:pt x="1134" y="6984"/>
                    <a:pt x="1433" y="6847"/>
                  </a:cubicBezTo>
                  <a:cubicBezTo>
                    <a:pt x="2395" y="6387"/>
                    <a:pt x="7940" y="3939"/>
                    <a:pt x="8714" y="3520"/>
                  </a:cubicBezTo>
                  <a:cubicBezTo>
                    <a:pt x="9471" y="3111"/>
                    <a:pt x="13490" y="0"/>
                    <a:pt x="1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 flipH="1">
              <a:off x="8186690" y="2411280"/>
              <a:ext cx="331322" cy="199827"/>
            </a:xfrm>
            <a:custGeom>
              <a:avLst/>
              <a:gdLst/>
              <a:ahLst/>
              <a:cxnLst/>
              <a:rect l="l" t="t" r="r" b="b"/>
              <a:pathLst>
                <a:path w="9169" h="5530" extrusionOk="0">
                  <a:moveTo>
                    <a:pt x="8212" y="0"/>
                  </a:moveTo>
                  <a:cubicBezTo>
                    <a:pt x="8190" y="0"/>
                    <a:pt x="8166" y="2"/>
                    <a:pt x="8139" y="5"/>
                  </a:cubicBezTo>
                  <a:cubicBezTo>
                    <a:pt x="8139" y="5"/>
                    <a:pt x="5587" y="298"/>
                    <a:pt x="3139" y="738"/>
                  </a:cubicBezTo>
                  <a:cubicBezTo>
                    <a:pt x="2155" y="1930"/>
                    <a:pt x="837" y="3646"/>
                    <a:pt x="0" y="5529"/>
                  </a:cubicBezTo>
                  <a:cubicBezTo>
                    <a:pt x="1841" y="4692"/>
                    <a:pt x="3934" y="3751"/>
                    <a:pt x="4373" y="3520"/>
                  </a:cubicBezTo>
                  <a:cubicBezTo>
                    <a:pt x="5110" y="3111"/>
                    <a:pt x="9168" y="0"/>
                    <a:pt x="8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 flipH="1">
              <a:off x="5465733" y="2339625"/>
              <a:ext cx="107393" cy="248031"/>
            </a:xfrm>
            <a:custGeom>
              <a:avLst/>
              <a:gdLst/>
              <a:ahLst/>
              <a:cxnLst/>
              <a:rect l="l" t="t" r="r" b="b"/>
              <a:pathLst>
                <a:path w="2972" h="6864" extrusionOk="0">
                  <a:moveTo>
                    <a:pt x="942" y="1"/>
                  </a:moveTo>
                  <a:cubicBezTo>
                    <a:pt x="419" y="1"/>
                    <a:pt x="1" y="419"/>
                    <a:pt x="1" y="942"/>
                  </a:cubicBezTo>
                  <a:lnTo>
                    <a:pt x="1" y="5922"/>
                  </a:lnTo>
                  <a:cubicBezTo>
                    <a:pt x="1" y="6445"/>
                    <a:pt x="419" y="6864"/>
                    <a:pt x="942" y="6864"/>
                  </a:cubicBezTo>
                  <a:lnTo>
                    <a:pt x="2972" y="6864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 flipH="1">
              <a:off x="5726554" y="2353247"/>
              <a:ext cx="176230" cy="175435"/>
            </a:xfrm>
            <a:custGeom>
              <a:avLst/>
              <a:gdLst/>
              <a:ahLst/>
              <a:cxnLst/>
              <a:rect l="l" t="t" r="r" b="b"/>
              <a:pathLst>
                <a:path w="4877" h="4855" extrusionOk="0">
                  <a:moveTo>
                    <a:pt x="2428" y="230"/>
                  </a:moveTo>
                  <a:cubicBezTo>
                    <a:pt x="3663" y="230"/>
                    <a:pt x="4667" y="1235"/>
                    <a:pt x="4625" y="2427"/>
                  </a:cubicBezTo>
                  <a:cubicBezTo>
                    <a:pt x="4625" y="3641"/>
                    <a:pt x="3642" y="4624"/>
                    <a:pt x="2428" y="4624"/>
                  </a:cubicBezTo>
                  <a:cubicBezTo>
                    <a:pt x="1235" y="4624"/>
                    <a:pt x="231" y="3641"/>
                    <a:pt x="231" y="2427"/>
                  </a:cubicBezTo>
                  <a:cubicBezTo>
                    <a:pt x="231" y="1235"/>
                    <a:pt x="1235" y="230"/>
                    <a:pt x="2428" y="230"/>
                  </a:cubicBezTo>
                  <a:close/>
                  <a:moveTo>
                    <a:pt x="2428" y="0"/>
                  </a:moveTo>
                  <a:cubicBezTo>
                    <a:pt x="1068" y="0"/>
                    <a:pt x="1" y="1088"/>
                    <a:pt x="1" y="2427"/>
                  </a:cubicBezTo>
                  <a:cubicBezTo>
                    <a:pt x="1" y="3787"/>
                    <a:pt x="1089" y="4854"/>
                    <a:pt x="2428" y="4854"/>
                  </a:cubicBezTo>
                  <a:cubicBezTo>
                    <a:pt x="3767" y="4854"/>
                    <a:pt x="4876" y="3766"/>
                    <a:pt x="4855" y="2427"/>
                  </a:cubicBezTo>
                  <a:cubicBezTo>
                    <a:pt x="4855" y="1067"/>
                    <a:pt x="3767" y="0"/>
                    <a:pt x="2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1039C6B-8F70-9C5D-79A8-BAA70B62E33D}"/>
              </a:ext>
            </a:extLst>
          </p:cNvPr>
          <p:cNvSpPr txBox="1"/>
          <p:nvPr/>
        </p:nvSpPr>
        <p:spPr>
          <a:xfrm>
            <a:off x="573484" y="676671"/>
            <a:ext cx="32432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>
                <a:solidFill>
                  <a:schemeClr val="bg1"/>
                </a:solidFill>
                <a:latin typeface="Ubuntu"/>
              </a:rPr>
              <a:t>Segmento</a:t>
            </a:r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Ubuntu"/>
              </a:rPr>
              <a:t> </a:t>
            </a:r>
            <a:endParaRPr lang="en-US" b="1">
              <a:solidFill>
                <a:schemeClr val="tx1">
                  <a:lumMod val="50000"/>
                </a:schemeClr>
              </a:solidFill>
              <a:latin typeface="Ubuntu"/>
            </a:endParaRPr>
          </a:p>
        </p:txBody>
      </p:sp>
      <p:pic>
        <p:nvPicPr>
          <p:cNvPr id="30" name="Picture 3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20A2AE1-CA9F-78E3-5999-407505A8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13" y="905439"/>
            <a:ext cx="3362325" cy="3404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FB3D82-8AC6-CCB7-F22C-BAB1DC40395F}"/>
              </a:ext>
            </a:extLst>
          </p:cNvPr>
          <p:cNvSpPr txBox="1"/>
          <p:nvPr/>
        </p:nvSpPr>
        <p:spPr>
          <a:xfrm>
            <a:off x="575469" y="1430734"/>
            <a:ext cx="4052887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•  </a:t>
            </a:r>
            <a:r>
              <a:rPr lang="pt-BR" sz="1600">
                <a:solidFill>
                  <a:srgbClr val="FFFFFF"/>
                </a:solidFill>
              </a:rPr>
              <a:t>Nosso</a:t>
            </a:r>
            <a:r>
              <a:rPr lang="en-US" sz="1600">
                <a:solidFill>
                  <a:srgbClr val="FFFFFF"/>
                </a:solidFill>
              </a:rPr>
              <a:t> </a:t>
            </a:r>
            <a:r>
              <a:rPr lang="pt-BR" sz="1600">
                <a:solidFill>
                  <a:srgbClr val="FFFFFF"/>
                </a:solidFill>
              </a:rPr>
              <a:t>projeto trabalhará com mobilidade urbana, e coleta de dados, a partir de zonas azuis.</a:t>
            </a:r>
          </a:p>
          <a:p>
            <a:endParaRPr lang="pt-BR"/>
          </a:p>
          <a:p>
            <a:r>
              <a:rPr lang="en-US" sz="1600">
                <a:solidFill>
                  <a:srgbClr val="FFFFFF"/>
                </a:solidFill>
              </a:rPr>
              <a:t>•  </a:t>
            </a:r>
            <a:r>
              <a:rPr lang="pt-BR" sz="1600">
                <a:solidFill>
                  <a:srgbClr val="FFFFFF"/>
                </a:solidFill>
              </a:rPr>
              <a:t>Mapearemos</a:t>
            </a:r>
            <a:r>
              <a:rPr lang="en-US" sz="1600">
                <a:solidFill>
                  <a:srgbClr val="FFFFFF"/>
                </a:solidFill>
              </a:rPr>
              <a:t> o </a:t>
            </a:r>
            <a:r>
              <a:rPr lang="pt-BR" sz="1600">
                <a:solidFill>
                  <a:srgbClr val="FFFFFF"/>
                </a:solidFill>
              </a:rPr>
              <a:t>fluxo de veículos na grande São Paulo</a:t>
            </a:r>
          </a:p>
          <a:p>
            <a:endParaRPr lang="pt-BR"/>
          </a:p>
          <a:p>
            <a:r>
              <a:rPr lang="pt-BR" sz="1600">
                <a:solidFill>
                  <a:srgbClr val="FFFFFF"/>
                </a:solidFill>
              </a:rPr>
              <a:t>•  Auxiliaremos empresas a escolher novos locais para um novo negócio e a adotar as melhores estratégias de </a:t>
            </a:r>
            <a:r>
              <a:rPr lang="pt-BR" sz="1600" err="1">
                <a:solidFill>
                  <a:srgbClr val="FFFFFF"/>
                </a:solidFill>
              </a:rPr>
              <a:t>GeoMarketing</a:t>
            </a:r>
            <a:r>
              <a:rPr lang="pt-BR" sz="1600">
                <a:solidFill>
                  <a:srgbClr val="FFFFFF"/>
                </a:solidFill>
              </a:rPr>
              <a:t>.</a:t>
            </a:r>
            <a:endParaRPr lang="pt-BR"/>
          </a:p>
          <a:p>
            <a:pPr algn="l"/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9"/>
          <p:cNvSpPr txBox="1">
            <a:spLocks noGrp="1"/>
          </p:cNvSpPr>
          <p:nvPr>
            <p:ph type="subTitle" idx="1"/>
          </p:nvPr>
        </p:nvSpPr>
        <p:spPr>
          <a:xfrm>
            <a:off x="155376" y="1153421"/>
            <a:ext cx="4363624" cy="1267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00000"/>
              </a:lnSpc>
            </a:pPr>
            <a:r>
              <a:rPr lang="pt-BR" sz="1800" b="1"/>
              <a:t>Na cidade de São Paulo, temos pouco mais de 9 milhões de veículos, Sendo cerca de 6 milhões automóveis de uso pessoal.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564DD-200D-E7EE-5C7E-EB45B21C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35" y="178183"/>
            <a:ext cx="4359665" cy="831436"/>
          </a:xfrm>
        </p:spPr>
        <p:txBody>
          <a:bodyPr/>
          <a:lstStyle/>
          <a:p>
            <a:r>
              <a:rPr lang="en-US" err="1"/>
              <a:t>Mapeamento</a:t>
            </a:r>
            <a:r>
              <a:rPr lang="en-US"/>
              <a:t> de </a:t>
            </a:r>
            <a:r>
              <a:rPr lang="en-US" err="1"/>
              <a:t>fluxo</a:t>
            </a:r>
            <a:r>
              <a:rPr lang="en-US"/>
              <a:t> de </a:t>
            </a:r>
            <a:r>
              <a:rPr lang="en-US" err="1"/>
              <a:t>veículos</a:t>
            </a:r>
            <a:endParaRPr lang="en-US"/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20F220BB-8652-E94B-EBF5-D63DEF11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473293"/>
            <a:ext cx="3616325" cy="2322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37639AD9-FC34-419F-D2A2-ED98B3DA4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2691894"/>
            <a:ext cx="3616325" cy="2172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459BA-0D11-4E7B-936B-5F35AC2AD5EE}"/>
              </a:ext>
            </a:extLst>
          </p:cNvPr>
          <p:cNvSpPr txBox="1"/>
          <p:nvPr/>
        </p:nvSpPr>
        <p:spPr>
          <a:xfrm>
            <a:off x="4439046" y="3115469"/>
            <a:ext cx="43624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Ubuntu"/>
              </a:rPr>
              <a:t>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atualmente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,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também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temos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cerca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53000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vagas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específicas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para zona Azul,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ou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seja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,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uma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taxa de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ocupação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média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84,9%.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3"/>
          <p:cNvSpPr txBox="1">
            <a:spLocks noGrp="1"/>
          </p:cNvSpPr>
          <p:nvPr>
            <p:ph type="title"/>
          </p:nvPr>
        </p:nvSpPr>
        <p:spPr>
          <a:xfrm>
            <a:off x="181413" y="476489"/>
            <a:ext cx="4375813" cy="413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Problema</a:t>
            </a:r>
            <a:r>
              <a:rPr lang="en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ABFF4-86B3-0E3A-CFC1-0002F45AEC5F}"/>
              </a:ext>
            </a:extLst>
          </p:cNvPr>
          <p:cNvSpPr txBox="1"/>
          <p:nvPr/>
        </p:nvSpPr>
        <p:spPr>
          <a:xfrm>
            <a:off x="734219" y="986234"/>
            <a:ext cx="53863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Ubuntu"/>
              </a:rPr>
              <a:t>Falta de dados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precisos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do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fluxo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veículos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;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34C40-7EC8-1FE2-7DA2-608B9A6732EC}"/>
              </a:ext>
            </a:extLst>
          </p:cNvPr>
          <p:cNvSpPr txBox="1"/>
          <p:nvPr/>
        </p:nvSpPr>
        <p:spPr>
          <a:xfrm>
            <a:off x="152400" y="17557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rgbClr val="FFFFFF"/>
                </a:solidFill>
                <a:latin typeface="Krona One"/>
              </a:rPr>
              <a:t>Desafio</a:t>
            </a:r>
            <a:r>
              <a:rPr lang="en-US" sz="2400">
                <a:solidFill>
                  <a:srgbClr val="FFFFFF"/>
                </a:solidFill>
                <a:latin typeface="Krona One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672A-8BDC-1071-DAB1-0BFA051BE07E}"/>
              </a:ext>
            </a:extLst>
          </p:cNvPr>
          <p:cNvSpPr txBox="1"/>
          <p:nvPr/>
        </p:nvSpPr>
        <p:spPr>
          <a:xfrm>
            <a:off x="758031" y="2216546"/>
            <a:ext cx="70453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Ubuntu"/>
              </a:rPr>
              <a:t>Fazer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uma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coleta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precisa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dados 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processar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esses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dados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transformando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–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em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informações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relevantes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e de valor para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negócios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da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região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953FB-A11C-ACB3-B068-7992CD36F467}"/>
              </a:ext>
            </a:extLst>
          </p:cNvPr>
          <p:cNvSpPr txBox="1"/>
          <p:nvPr/>
        </p:nvSpPr>
        <p:spPr>
          <a:xfrm>
            <a:off x="215900" y="335121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rgbClr val="FFFFFF"/>
                </a:solidFill>
                <a:latin typeface="Krona One"/>
              </a:rPr>
              <a:t>Solução</a:t>
            </a:r>
            <a:r>
              <a:rPr lang="en-US" sz="2400">
                <a:solidFill>
                  <a:srgbClr val="FFFFFF"/>
                </a:solidFill>
                <a:latin typeface="Krona One"/>
              </a:rPr>
              <a:t>: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01102-BEC7-4BA0-E299-69620A38EE12}"/>
              </a:ext>
            </a:extLst>
          </p:cNvPr>
          <p:cNvSpPr txBox="1"/>
          <p:nvPr/>
        </p:nvSpPr>
        <p:spPr>
          <a:xfrm>
            <a:off x="877094" y="3907234"/>
            <a:ext cx="7045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solidFill>
                  <a:schemeClr val="bg1"/>
                </a:solidFill>
                <a:latin typeface="Ubuntu"/>
              </a:rPr>
              <a:t>Instalação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sensores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bloqueio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 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nas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vagas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zona Azul para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mapear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o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fluxo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de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veículos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Ubuntu"/>
              </a:rPr>
              <a:t>na</a:t>
            </a:r>
            <a:r>
              <a:rPr lang="en-US" sz="1800" b="1">
                <a:solidFill>
                  <a:schemeClr val="bg1"/>
                </a:solidFill>
                <a:latin typeface="Ubuntu"/>
              </a:rPr>
              <a:t> Grande São Paulo</a:t>
            </a:r>
          </a:p>
        </p:txBody>
      </p:sp>
    </p:spTree>
    <p:extLst>
      <p:ext uri="{BB962C8B-B14F-4D97-AF65-F5344CB8AC3E}">
        <p14:creationId xmlns:p14="http://schemas.microsoft.com/office/powerpoint/2010/main" val="207956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3"/>
          <p:cNvSpPr txBox="1">
            <a:spLocks noGrp="1"/>
          </p:cNvSpPr>
          <p:nvPr>
            <p:ph type="title"/>
          </p:nvPr>
        </p:nvSpPr>
        <p:spPr>
          <a:xfrm>
            <a:off x="713223" y="301072"/>
            <a:ext cx="760914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Diagrama de Solução </a:t>
            </a:r>
            <a:br>
              <a:rPr lang="en"/>
            </a:br>
            <a:r>
              <a:rPr lang="en"/>
              <a:t>(Arquitetura Técnica do Projeto)</a:t>
            </a: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7DC399F3-6F2A-E32D-06D9-D28B85CF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01" y="1130162"/>
            <a:ext cx="6599584" cy="3712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22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3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Backlog e Sprints</a:t>
            </a:r>
          </a:p>
        </p:txBody>
      </p:sp>
      <p:sp>
        <p:nvSpPr>
          <p:cNvPr id="1465" name="Google Shape;1465;p53"/>
          <p:cNvSpPr txBox="1">
            <a:spLocks noGrp="1"/>
          </p:cNvSpPr>
          <p:nvPr>
            <p:ph type="subTitle" idx="1"/>
          </p:nvPr>
        </p:nvSpPr>
        <p:spPr>
          <a:xfrm>
            <a:off x="398827" y="3064317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Trello</a:t>
            </a:r>
          </a:p>
        </p:txBody>
      </p:sp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9230C0CA-C20D-B4AA-4707-8C248DD99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9" y="1624023"/>
            <a:ext cx="1330625" cy="1319842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415BD13-1778-DD13-3A38-D0685134A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730" y="1878009"/>
            <a:ext cx="3920448" cy="279831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7423A6C-3FA6-9091-D11E-588539A91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822" y="536967"/>
            <a:ext cx="3482264" cy="10870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3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Analystics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2215B7-1392-D043-178F-C4EB4504223C}"/>
              </a:ext>
            </a:extLst>
          </p:cNvPr>
          <p:cNvSpPr/>
          <p:nvPr/>
        </p:nvSpPr>
        <p:spPr>
          <a:xfrm>
            <a:off x="3983250" y="1549244"/>
            <a:ext cx="1242008" cy="11577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  <a:cs typeface="Arial"/>
            </a:endParaRPr>
          </a:p>
        </p:txBody>
      </p:sp>
      <p:pic>
        <p:nvPicPr>
          <p:cNvPr id="11" name="Picture 11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1AF5FAEF-B982-7230-EBD0-B602ED20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38" y="1410601"/>
            <a:ext cx="1244360" cy="1255143"/>
          </a:xfrm>
          <a:prstGeom prst="rect">
            <a:avLst/>
          </a:prstGeom>
        </p:spPr>
      </p:pic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0602CB31-80E1-4409-19F0-36ACBCF2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640" y="1980858"/>
            <a:ext cx="2743200" cy="415551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527595C-709E-E9A2-4238-405BBB195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1696111"/>
            <a:ext cx="2743200" cy="10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6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3"/>
          <p:cNvSpPr txBox="1">
            <a:spLocks noGrp="1"/>
          </p:cNvSpPr>
          <p:nvPr>
            <p:ph type="title"/>
          </p:nvPr>
        </p:nvSpPr>
        <p:spPr>
          <a:xfrm>
            <a:off x="713224" y="389177"/>
            <a:ext cx="760914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Site Institucional e Dashboard</a:t>
            </a:r>
          </a:p>
        </p:txBody>
      </p:sp>
    </p:spTree>
    <p:extLst>
      <p:ext uri="{BB962C8B-B14F-4D97-AF65-F5344CB8AC3E}">
        <p14:creationId xmlns:p14="http://schemas.microsoft.com/office/powerpoint/2010/main" val="4100630041"/>
      </p:ext>
    </p:extLst>
  </p:cSld>
  <p:clrMapOvr>
    <a:masterClrMapping/>
  </p:clrMapOvr>
</p:sld>
</file>

<file path=ppt/theme/theme1.xml><?xml version="1.0" encoding="utf-8"?>
<a:theme xmlns:a="http://schemas.openxmlformats.org/drawingml/2006/main" name="Driving Center XL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4D1BD6A797FA429AD32DD54426A246" ma:contentTypeVersion="10" ma:contentTypeDescription="Create a new document." ma:contentTypeScope="" ma:versionID="e35a718f99b259fb6f4d5b2085aee5ca">
  <xsd:schema xmlns:xsd="http://www.w3.org/2001/XMLSchema" xmlns:xs="http://www.w3.org/2001/XMLSchema" xmlns:p="http://schemas.microsoft.com/office/2006/metadata/properties" xmlns:ns3="d029c515-0698-44b3-a257-13b9aeaa6222" targetNamespace="http://schemas.microsoft.com/office/2006/metadata/properties" ma:root="true" ma:fieldsID="2e3a67cfaa2d42426d64ed184a490dd0" ns3:_="">
    <xsd:import namespace="d029c515-0698-44b3-a257-13b9aeaa62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9c515-0698-44b3-a257-13b9aeaa6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29c515-0698-44b3-a257-13b9aeaa6222" xsi:nil="true"/>
  </documentManagement>
</p:properties>
</file>

<file path=customXml/itemProps1.xml><?xml version="1.0" encoding="utf-8"?>
<ds:datastoreItem xmlns:ds="http://schemas.openxmlformats.org/officeDocument/2006/customXml" ds:itemID="{E09B4F72-CAB1-4903-9782-7402622AC5E5}">
  <ds:schemaRefs>
    <ds:schemaRef ds:uri="d029c515-0698-44b3-a257-13b9aeaa62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53B097B-D9BE-4078-9441-02C2AE55EE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FA8ECD-1662-4A15-A92A-DDC52C20B53B}">
  <ds:schemaRefs>
    <ds:schemaRef ds:uri="d029c515-0698-44b3-a257-13b9aeaa622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Driving Center XL by Slidesgo</vt:lpstr>
      <vt:lpstr>Vaga Fácil</vt:lpstr>
      <vt:lpstr>Quem somos</vt:lpstr>
      <vt:lpstr>PowerPoint Presentation</vt:lpstr>
      <vt:lpstr>Mapeamento de fluxo de veículos</vt:lpstr>
      <vt:lpstr>Problema:</vt:lpstr>
      <vt:lpstr>Diagrama de Solução  (Arquitetura Técnica do Projeto)</vt:lpstr>
      <vt:lpstr>Backlog e Sprints</vt:lpstr>
      <vt:lpstr>Analystics</vt:lpstr>
      <vt:lpstr>Site Institucional e Dashboard</vt:lpstr>
      <vt:lpstr>Tela de Cadastro e Login</vt:lpstr>
      <vt:lpstr>Validações de Cadastro e Login</vt:lpstr>
      <vt:lpstr>Arduino</vt:lpstr>
      <vt:lpstr>Modelagem Banco de dados</vt:lpstr>
      <vt:lpstr>PowerPoint Presentation</vt:lpstr>
      <vt:lpstr>Projetos futuros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Vaga Fácil</dc:title>
  <cp:revision>1</cp:revision>
  <dcterms:modified xsi:type="dcterms:W3CDTF">2023-04-28T12:13:31Z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0x010100304D1BD6A797FA429AD32DD54426A246</vt:lpwstr>
  </property>
</Properties>
</file>